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3" r:id="rId3"/>
    <p:sldId id="257" r:id="rId4"/>
    <p:sldId id="294" r:id="rId5"/>
    <p:sldId id="437" r:id="rId6"/>
    <p:sldId id="467" r:id="rId7"/>
    <p:sldId id="468" r:id="rId8"/>
    <p:sldId id="469" r:id="rId9"/>
    <p:sldId id="474" r:id="rId10"/>
    <p:sldId id="475" r:id="rId11"/>
    <p:sldId id="470" r:id="rId12"/>
    <p:sldId id="476" r:id="rId13"/>
    <p:sldId id="295" r:id="rId14"/>
    <p:sldId id="258" r:id="rId15"/>
    <p:sldId id="260" r:id="rId16"/>
    <p:sldId id="259" r:id="rId17"/>
    <p:sldId id="262" r:id="rId18"/>
    <p:sldId id="264" r:id="rId19"/>
    <p:sldId id="266" r:id="rId20"/>
    <p:sldId id="267" r:id="rId21"/>
    <p:sldId id="270" r:id="rId22"/>
    <p:sldId id="269" r:id="rId23"/>
    <p:sldId id="271" r:id="rId24"/>
    <p:sldId id="272" r:id="rId25"/>
    <p:sldId id="273" r:id="rId26"/>
    <p:sldId id="274" r:id="rId27"/>
    <p:sldId id="277" r:id="rId28"/>
    <p:sldId id="275"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6" r:id="rId45"/>
    <p:sldId id="472" r:id="rId46"/>
    <p:sldId id="473" r:id="rId47"/>
    <p:sldId id="471" r:id="rId48"/>
    <p:sldId id="302"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6082"/>
    <a:srgbClr val="FFF2CC"/>
    <a:srgbClr val="A6C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87875" autoAdjust="0"/>
  </p:normalViewPr>
  <p:slideViewPr>
    <p:cSldViewPr snapToGrid="0">
      <p:cViewPr varScale="1">
        <p:scale>
          <a:sx n="98" d="100"/>
          <a:sy n="98" d="100"/>
        </p:scale>
        <p:origin x="1452" y="8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DE4D9-FB84-4833-B9A4-E1EBE43BA9F6}" type="datetimeFigureOut">
              <a:rPr lang="zh-TW" altLang="en-US" smtClean="0"/>
              <a:t>2024/12/9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F2433-A874-4E6A-A421-A942CB51373A}" type="slidenum">
              <a:rPr lang="zh-TW" altLang="en-US" smtClean="0"/>
              <a:t>‹#›</a:t>
            </a:fld>
            <a:endParaRPr lang="zh-TW" altLang="en-US"/>
          </a:p>
        </p:txBody>
      </p:sp>
    </p:spTree>
    <p:extLst>
      <p:ext uri="{BB962C8B-B14F-4D97-AF65-F5344CB8AC3E}">
        <p14:creationId xmlns:p14="http://schemas.microsoft.com/office/powerpoint/2010/main" val="343398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691310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這是我們的店家畫面</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15</a:t>
            </a:fld>
            <a:endParaRPr lang="zh-TW" altLang="en-US"/>
          </a:p>
        </p:txBody>
      </p:sp>
    </p:spTree>
    <p:extLst>
      <p:ext uri="{BB962C8B-B14F-4D97-AF65-F5344CB8AC3E}">
        <p14:creationId xmlns:p14="http://schemas.microsoft.com/office/powerpoint/2010/main" val="3053769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接下來講一下這邊的主要城市馬</a:t>
            </a:r>
            <a:endParaRPr lang="en-US" altLang="zh-TW" dirty="0"/>
          </a:p>
          <a:p>
            <a:r>
              <a:rPr lang="en-US" altLang="zh-TW" dirty="0"/>
              <a:t>Include</a:t>
            </a:r>
            <a:r>
              <a:rPr lang="zh-TW" altLang="en-US" dirty="0"/>
              <a:t> 資料庫 就是連到右邊的檔案執行 這樣要改資料庫的資訊比較快</a:t>
            </a:r>
            <a:br>
              <a:rPr lang="en-US" altLang="zh-TW" dirty="0"/>
            </a:br>
            <a:r>
              <a:rPr lang="zh-TW" altLang="en-US" dirty="0"/>
              <a:t>接下來</a:t>
            </a:r>
            <a:r>
              <a:rPr lang="en-US" altLang="zh-TW" dirty="0"/>
              <a:t>select </a:t>
            </a:r>
            <a:r>
              <a:rPr lang="zh-TW" altLang="en-US" dirty="0"/>
              <a:t>我要的資訊</a:t>
            </a:r>
            <a:endParaRPr lang="en-US" altLang="zh-TW" dirty="0"/>
          </a:p>
          <a:p>
            <a:r>
              <a:rPr lang="en-US" altLang="zh-TW" dirty="0"/>
              <a:t>Order by cast(</a:t>
            </a:r>
            <a:r>
              <a:rPr lang="en-US" altLang="zh-TW" dirty="0" err="1"/>
              <a:t>substr</a:t>
            </a:r>
            <a:r>
              <a:rPr lang="en-US" altLang="zh-TW" dirty="0"/>
              <a:t>(NNN,N) as integer)</a:t>
            </a:r>
            <a:r>
              <a:rPr lang="zh-TW" altLang="en-US" dirty="0"/>
              <a:t> 是為了例如把</a:t>
            </a:r>
            <a:r>
              <a:rPr lang="en-US" altLang="zh-TW" dirty="0"/>
              <a:t>1</a:t>
            </a:r>
            <a:r>
              <a:rPr lang="zh-TW" altLang="en-US" dirty="0"/>
              <a:t> 跟</a:t>
            </a:r>
            <a:r>
              <a:rPr lang="en-US" altLang="zh-TW" dirty="0"/>
              <a:t>10</a:t>
            </a:r>
            <a:r>
              <a:rPr lang="zh-TW" altLang="en-US" dirty="0"/>
              <a:t> 在資料庫的順序可以正常</a:t>
            </a:r>
            <a:br>
              <a:rPr lang="en-US" altLang="zh-TW" dirty="0"/>
            </a:br>
            <a:r>
              <a:rPr lang="zh-TW" altLang="en-US" dirty="0"/>
              <a:t>然後把所有資料抓出來 用迴圈 將每筆的資料存入變數後 再把每一筆印出</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16</a:t>
            </a:fld>
            <a:endParaRPr lang="zh-TW" altLang="en-US"/>
          </a:p>
        </p:txBody>
      </p:sp>
    </p:spTree>
    <p:extLst>
      <p:ext uri="{BB962C8B-B14F-4D97-AF65-F5344CB8AC3E}">
        <p14:creationId xmlns:p14="http://schemas.microsoft.com/office/powerpoint/2010/main" val="367839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a:t>
            </a:r>
            <a:r>
              <a:rPr lang="en-US" altLang="zh-TW" dirty="0"/>
              <a:t>+</a:t>
            </a:r>
            <a:r>
              <a:rPr lang="zh-TW" altLang="en-US" dirty="0"/>
              <a:t>個可以自己再新增店家的連結 </a:t>
            </a:r>
            <a:endParaRPr lang="en-US" altLang="zh-TW" dirty="0"/>
          </a:p>
          <a:p>
            <a:r>
              <a:rPr lang="en-US" altLang="zh-TW" dirty="0"/>
              <a:t>JS</a:t>
            </a:r>
            <a:r>
              <a:rPr lang="zh-TW" altLang="en-US" dirty="0"/>
              <a:t>是讓 新增店家納格 跟其他高度一樣</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17</a:t>
            </a:fld>
            <a:endParaRPr lang="zh-TW" altLang="en-US"/>
          </a:p>
        </p:txBody>
      </p:sp>
    </p:spTree>
    <p:extLst>
      <p:ext uri="{BB962C8B-B14F-4D97-AF65-F5344CB8AC3E}">
        <p14:creationId xmlns:p14="http://schemas.microsoft.com/office/powerpoint/2010/main" val="294399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按下店家按鈕後 將店家編號傳入後 再傳送下一頁</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18</a:t>
            </a:fld>
            <a:endParaRPr lang="zh-TW" altLang="en-US"/>
          </a:p>
        </p:txBody>
      </p:sp>
    </p:spTree>
    <p:extLst>
      <p:ext uri="{BB962C8B-B14F-4D97-AF65-F5344CB8AC3E}">
        <p14:creationId xmlns:p14="http://schemas.microsoft.com/office/powerpoint/2010/main" val="570490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餐點頁面</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19</a:t>
            </a:fld>
            <a:endParaRPr lang="zh-TW" altLang="en-US"/>
          </a:p>
        </p:txBody>
      </p:sp>
    </p:spTree>
    <p:extLst>
      <p:ext uri="{BB962C8B-B14F-4D97-AF65-F5344CB8AC3E}">
        <p14:creationId xmlns:p14="http://schemas.microsoft.com/office/powerpoint/2010/main" val="2487936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先防呆</a:t>
            </a:r>
            <a:endParaRPr lang="en-US" altLang="zh-TW" dirty="0"/>
          </a:p>
          <a:p>
            <a:r>
              <a:rPr lang="zh-TW" altLang="en-US" dirty="0"/>
              <a:t>取得這個店家編號的店家基本資料 </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20</a:t>
            </a:fld>
            <a:endParaRPr lang="zh-TW" altLang="en-US"/>
          </a:p>
        </p:txBody>
      </p:sp>
    </p:spTree>
    <p:extLst>
      <p:ext uri="{BB962C8B-B14F-4D97-AF65-F5344CB8AC3E}">
        <p14:creationId xmlns:p14="http://schemas.microsoft.com/office/powerpoint/2010/main" val="3621754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並把資料用迴圈紀錄在變數後 最後印出他有幾個餐點 </a:t>
            </a:r>
          </a:p>
          <a:p>
            <a:endParaRPr lang="zh-TW" altLang="en-US" dirty="0"/>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21</a:t>
            </a:fld>
            <a:endParaRPr lang="zh-TW" altLang="en-US"/>
          </a:p>
        </p:txBody>
      </p:sp>
    </p:spTree>
    <p:extLst>
      <p:ext uri="{BB962C8B-B14F-4D97-AF65-F5344CB8AC3E}">
        <p14:creationId xmlns:p14="http://schemas.microsoft.com/office/powerpoint/2010/main" val="3364016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將剛剛店家基本資訊的畫面印出</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22</a:t>
            </a:fld>
            <a:endParaRPr lang="zh-TW" altLang="en-US"/>
          </a:p>
        </p:txBody>
      </p:sp>
    </p:spTree>
    <p:extLst>
      <p:ext uri="{BB962C8B-B14F-4D97-AF65-F5344CB8AC3E}">
        <p14:creationId xmlns:p14="http://schemas.microsoft.com/office/powerpoint/2010/main" val="800510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點擊購物車後會顯示你點了什麼餐點和他的資訊</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23</a:t>
            </a:fld>
            <a:endParaRPr lang="zh-TW" altLang="en-US"/>
          </a:p>
        </p:txBody>
      </p:sp>
    </p:spTree>
    <p:extLst>
      <p:ext uri="{BB962C8B-B14F-4D97-AF65-F5344CB8AC3E}">
        <p14:creationId xmlns:p14="http://schemas.microsoft.com/office/powerpoint/2010/main" val="24761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JS</a:t>
            </a:r>
            <a:r>
              <a:rPr lang="zh-TW" altLang="en-US" dirty="0"/>
              <a:t>的部分</a:t>
            </a:r>
            <a:endParaRPr lang="en-US" altLang="zh-TW" dirty="0"/>
          </a:p>
          <a:p>
            <a:r>
              <a:rPr lang="zh-TW" altLang="en-US" dirty="0"/>
              <a:t>簡單來說就是抓 菜單那邊時 的按鈕 抓最近的餐點資料 </a:t>
            </a:r>
            <a:br>
              <a:rPr lang="en-US" altLang="zh-TW" dirty="0"/>
            </a:br>
            <a:r>
              <a:rPr lang="zh-TW" altLang="en-US" dirty="0"/>
              <a:t>然後如果沒有重複的餐點則填寫到購物車最後方有的話就找到那一個然後更改數字 </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24</a:t>
            </a:fld>
            <a:endParaRPr lang="zh-TW" altLang="en-US"/>
          </a:p>
        </p:txBody>
      </p:sp>
    </p:spTree>
    <p:extLst>
      <p:ext uri="{BB962C8B-B14F-4D97-AF65-F5344CB8AC3E}">
        <p14:creationId xmlns:p14="http://schemas.microsoft.com/office/powerpoint/2010/main" val="196317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789771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第一個是當按下</a:t>
            </a:r>
            <a:r>
              <a:rPr lang="en-US" altLang="zh-TW" dirty="0"/>
              <a:t>+-</a:t>
            </a:r>
            <a:r>
              <a:rPr lang="zh-TW" altLang="en-US" dirty="0"/>
              <a:t>的時候更改數量和價格 </a:t>
            </a:r>
            <a:endParaRPr lang="en-US" altLang="zh-TW" dirty="0"/>
          </a:p>
          <a:p>
            <a:r>
              <a:rPr lang="zh-TW" altLang="en-US" dirty="0"/>
              <a:t>第二個是當刪除的時候刪除此資料</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25</a:t>
            </a:fld>
            <a:endParaRPr lang="zh-TW" altLang="en-US"/>
          </a:p>
        </p:txBody>
      </p:sp>
    </p:spTree>
    <p:extLst>
      <p:ext uri="{BB962C8B-B14F-4D97-AF65-F5344CB8AC3E}">
        <p14:creationId xmlns:p14="http://schemas.microsoft.com/office/powerpoint/2010/main" val="904897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第一個是按購物車的時候從右邊滑出的開關</a:t>
            </a:r>
            <a:endParaRPr lang="en-US" altLang="zh-TW" dirty="0"/>
          </a:p>
          <a:p>
            <a:r>
              <a:rPr lang="zh-TW" altLang="en-US" dirty="0"/>
              <a:t>第二個是送出餐點時將購物車的內容 迴圈取出後存入陣列裡面 然後送出</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26</a:t>
            </a:fld>
            <a:endParaRPr lang="zh-TW" altLang="en-US"/>
          </a:p>
        </p:txBody>
      </p:sp>
    </p:spTree>
    <p:extLst>
      <p:ext uri="{BB962C8B-B14F-4D97-AF65-F5344CB8AC3E}">
        <p14:creationId xmlns:p14="http://schemas.microsoft.com/office/powerpoint/2010/main" val="545383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結帳頁面</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27</a:t>
            </a:fld>
            <a:endParaRPr lang="zh-TW" altLang="en-US"/>
          </a:p>
        </p:txBody>
      </p:sp>
    </p:spTree>
    <p:extLst>
      <p:ext uri="{BB962C8B-B14F-4D97-AF65-F5344CB8AC3E}">
        <p14:creationId xmlns:p14="http://schemas.microsoft.com/office/powerpoint/2010/main" val="1841192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把剛剛的陣列值拆開 存回新的變數 顯示簡略版的餐點清單</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28</a:t>
            </a:fld>
            <a:endParaRPr lang="zh-TW" altLang="en-US"/>
          </a:p>
        </p:txBody>
      </p:sp>
    </p:spTree>
    <p:extLst>
      <p:ext uri="{BB962C8B-B14F-4D97-AF65-F5344CB8AC3E}">
        <p14:creationId xmlns:p14="http://schemas.microsoft.com/office/powerpoint/2010/main" val="3449270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付款資訊的部分就是弄個表單有個人資訊和付款方式</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29</a:t>
            </a:fld>
            <a:endParaRPr lang="zh-TW" altLang="en-US"/>
          </a:p>
        </p:txBody>
      </p:sp>
    </p:spTree>
    <p:extLst>
      <p:ext uri="{BB962C8B-B14F-4D97-AF65-F5344CB8AC3E}">
        <p14:creationId xmlns:p14="http://schemas.microsoft.com/office/powerpoint/2010/main" val="155532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送餐完成頁面</a:t>
            </a:r>
            <a:endParaRPr lang="en-US" altLang="zh-TW" dirty="0"/>
          </a:p>
          <a:p>
            <a:endParaRPr lang="en-US" altLang="zh-TW" dirty="0"/>
          </a:p>
          <a:p>
            <a:r>
              <a:rPr lang="zh-TW" altLang="en-US" dirty="0"/>
              <a:t>防呆後</a:t>
            </a:r>
            <a:endParaRPr lang="en-US" altLang="zh-TW" dirty="0"/>
          </a:p>
          <a:p>
            <a:endParaRPr lang="en-US" altLang="zh-TW" dirty="0"/>
          </a:p>
          <a:p>
            <a:r>
              <a:rPr lang="zh-TW" altLang="en-US" dirty="0"/>
              <a:t>因為我有要取訂餐時間 所以取時間後並要求他的格式</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30</a:t>
            </a:fld>
            <a:endParaRPr lang="zh-TW" altLang="en-US"/>
          </a:p>
        </p:txBody>
      </p:sp>
    </p:spTree>
    <p:extLst>
      <p:ext uri="{BB962C8B-B14F-4D97-AF65-F5344CB8AC3E}">
        <p14:creationId xmlns:p14="http://schemas.microsoft.com/office/powerpoint/2010/main" val="3661512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取得每個表 目前最後的編號 並</a:t>
            </a:r>
            <a:r>
              <a:rPr lang="en-US" altLang="zh-TW" dirty="0"/>
              <a:t>+1</a:t>
            </a:r>
            <a:endParaRPr lang="zh-TW" altLang="en-US" dirty="0"/>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31</a:t>
            </a:fld>
            <a:endParaRPr lang="zh-TW" altLang="en-US"/>
          </a:p>
        </p:txBody>
      </p:sp>
    </p:spTree>
    <p:extLst>
      <p:ext uri="{BB962C8B-B14F-4D97-AF65-F5344CB8AC3E}">
        <p14:creationId xmlns:p14="http://schemas.microsoft.com/office/powerpoint/2010/main" val="2244013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然後利用剛剛取得的編號 將新的值插入資料表</a:t>
            </a:r>
            <a:endParaRPr lang="en-US" altLang="zh-TW" dirty="0"/>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32</a:t>
            </a:fld>
            <a:endParaRPr lang="zh-TW" altLang="en-US"/>
          </a:p>
        </p:txBody>
      </p:sp>
    </p:spTree>
    <p:extLst>
      <p:ext uri="{BB962C8B-B14F-4D97-AF65-F5344CB8AC3E}">
        <p14:creationId xmlns:p14="http://schemas.microsoft.com/office/powerpoint/2010/main" val="293973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最後插入總表</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33</a:t>
            </a:fld>
            <a:endParaRPr lang="zh-TW" altLang="en-US"/>
          </a:p>
        </p:txBody>
      </p:sp>
    </p:spTree>
    <p:extLst>
      <p:ext uri="{BB962C8B-B14F-4D97-AF65-F5344CB8AC3E}">
        <p14:creationId xmlns:p14="http://schemas.microsoft.com/office/powerpoint/2010/main" val="262085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歷史訂單頁面</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34</a:t>
            </a:fld>
            <a:endParaRPr lang="zh-TW" altLang="en-US"/>
          </a:p>
        </p:txBody>
      </p:sp>
    </p:spTree>
    <p:extLst>
      <p:ext uri="{BB962C8B-B14F-4D97-AF65-F5344CB8AC3E}">
        <p14:creationId xmlns:p14="http://schemas.microsoft.com/office/powerpoint/2010/main" val="64658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939598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先將所需資料的資料表串起來後 迴圈取出每一筆 然後印出他的資料</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35</a:t>
            </a:fld>
            <a:endParaRPr lang="zh-TW" altLang="en-US"/>
          </a:p>
        </p:txBody>
      </p:sp>
    </p:spTree>
    <p:extLst>
      <p:ext uri="{BB962C8B-B14F-4D97-AF65-F5344CB8AC3E}">
        <p14:creationId xmlns:p14="http://schemas.microsoft.com/office/powerpoint/2010/main" val="1640727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該筆的訂單的訂單細項也印出</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36</a:t>
            </a:fld>
            <a:endParaRPr lang="zh-TW" altLang="en-US"/>
          </a:p>
        </p:txBody>
      </p:sp>
    </p:spTree>
    <p:extLst>
      <p:ext uri="{BB962C8B-B14F-4D97-AF65-F5344CB8AC3E}">
        <p14:creationId xmlns:p14="http://schemas.microsoft.com/office/powerpoint/2010/main" val="3343032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持續把內容印出</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37</a:t>
            </a:fld>
            <a:endParaRPr lang="zh-TW" altLang="en-US"/>
          </a:p>
        </p:txBody>
      </p:sp>
    </p:spTree>
    <p:extLst>
      <p:ext uri="{BB962C8B-B14F-4D97-AF65-F5344CB8AC3E}">
        <p14:creationId xmlns:p14="http://schemas.microsoft.com/office/powerpoint/2010/main" val="2072662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建立頁面用</a:t>
            </a:r>
            <a:r>
              <a:rPr lang="en-US" altLang="zh-TW" dirty="0"/>
              <a:t>4</a:t>
            </a:r>
            <a:r>
              <a:rPr lang="zh-TW" altLang="en-US" dirty="0"/>
              <a:t>個表單 讓使用者可以輸入對應值直接新增</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38</a:t>
            </a:fld>
            <a:endParaRPr lang="zh-TW" altLang="en-US"/>
          </a:p>
        </p:txBody>
      </p:sp>
    </p:spTree>
    <p:extLst>
      <p:ext uri="{BB962C8B-B14F-4D97-AF65-F5344CB8AC3E}">
        <p14:creationId xmlns:p14="http://schemas.microsoft.com/office/powerpoint/2010/main" val="1556274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並且某些資料可以從資料中添加到選單 方便添加</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39</a:t>
            </a:fld>
            <a:endParaRPr lang="zh-TW" altLang="en-US"/>
          </a:p>
        </p:txBody>
      </p:sp>
    </p:spTree>
    <p:extLst>
      <p:ext uri="{BB962C8B-B14F-4D97-AF65-F5344CB8AC3E}">
        <p14:creationId xmlns:p14="http://schemas.microsoft.com/office/powerpoint/2010/main" val="123297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根據傳送的表單號碼將值新增到對應資料表</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40</a:t>
            </a:fld>
            <a:endParaRPr lang="zh-TW" altLang="en-US"/>
          </a:p>
        </p:txBody>
      </p:sp>
    </p:spTree>
    <p:extLst>
      <p:ext uri="{BB962C8B-B14F-4D97-AF65-F5344CB8AC3E}">
        <p14:creationId xmlns:p14="http://schemas.microsoft.com/office/powerpoint/2010/main" val="3857122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同上</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41</a:t>
            </a:fld>
            <a:endParaRPr lang="zh-TW" altLang="en-US"/>
          </a:p>
        </p:txBody>
      </p:sp>
    </p:spTree>
    <p:extLst>
      <p:ext uri="{BB962C8B-B14F-4D97-AF65-F5344CB8AC3E}">
        <p14:creationId xmlns:p14="http://schemas.microsoft.com/office/powerpoint/2010/main" val="4036940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同上</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42</a:t>
            </a:fld>
            <a:endParaRPr lang="zh-TW" altLang="en-US"/>
          </a:p>
        </p:txBody>
      </p:sp>
    </p:spTree>
    <p:extLst>
      <p:ext uri="{BB962C8B-B14F-4D97-AF65-F5344CB8AC3E}">
        <p14:creationId xmlns:p14="http://schemas.microsoft.com/office/powerpoint/2010/main" val="3533413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同上</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43</a:t>
            </a:fld>
            <a:endParaRPr lang="zh-TW" altLang="en-US"/>
          </a:p>
        </p:txBody>
      </p:sp>
    </p:spTree>
    <p:extLst>
      <p:ext uri="{BB962C8B-B14F-4D97-AF65-F5344CB8AC3E}">
        <p14:creationId xmlns:p14="http://schemas.microsoft.com/office/powerpoint/2010/main" val="1809777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2D55321-92A8-4266-BF20-D9C4EC84A21B}" type="slidenum">
              <a:rPr lang="zh-TW" altLang="en-US" smtClean="0"/>
              <a:t>48</a:t>
            </a:fld>
            <a:endParaRPr lang="zh-TW" altLang="en-US"/>
          </a:p>
        </p:txBody>
      </p:sp>
    </p:spTree>
    <p:extLst>
      <p:ext uri="{BB962C8B-B14F-4D97-AF65-F5344CB8AC3E}">
        <p14:creationId xmlns:p14="http://schemas.microsoft.com/office/powerpoint/2010/main" val="411590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879475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71635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07055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874712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164939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接下來是店家選單</a:t>
            </a:r>
            <a:r>
              <a:rPr lang="en-US" altLang="zh-TW" dirty="0"/>
              <a:t>Menu</a:t>
            </a:r>
            <a:r>
              <a:rPr lang="zh-TW" altLang="en-US" dirty="0"/>
              <a:t> 然後先講導覽列 就是放幾個連結 連結到對應頁面 然後把帳號寫出來</a:t>
            </a:r>
          </a:p>
        </p:txBody>
      </p:sp>
      <p:sp>
        <p:nvSpPr>
          <p:cNvPr id="4" name="投影片編號版面配置區 3"/>
          <p:cNvSpPr>
            <a:spLocks noGrp="1"/>
          </p:cNvSpPr>
          <p:nvPr>
            <p:ph type="sldNum" sz="quarter" idx="5"/>
          </p:nvPr>
        </p:nvSpPr>
        <p:spPr/>
        <p:txBody>
          <a:bodyPr/>
          <a:lstStyle/>
          <a:p>
            <a:fld id="{29CF2433-A874-4E6A-A421-A942CB51373A}" type="slidenum">
              <a:rPr lang="zh-TW" altLang="en-US" smtClean="0"/>
              <a:t>14</a:t>
            </a:fld>
            <a:endParaRPr lang="zh-TW" altLang="en-US"/>
          </a:p>
        </p:txBody>
      </p:sp>
    </p:spTree>
    <p:extLst>
      <p:ext uri="{BB962C8B-B14F-4D97-AF65-F5344CB8AC3E}">
        <p14:creationId xmlns:p14="http://schemas.microsoft.com/office/powerpoint/2010/main" val="121223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663E3A-C12C-5E18-F96C-F995853EBD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0F07B91-F5AC-366D-7056-07E6B1EEA6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3EC93FF-298E-7760-094C-3FF92ECA8CB3}"/>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5" name="頁尾版面配置區 4">
            <a:extLst>
              <a:ext uri="{FF2B5EF4-FFF2-40B4-BE49-F238E27FC236}">
                <a16:creationId xmlns:a16="http://schemas.microsoft.com/office/drawing/2014/main" id="{8456E4E4-2233-CD26-4344-D6068849125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0203F5E-E8E3-D797-DA44-88A6D2325CBC}"/>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736588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74F692-9955-C697-B967-3F492049D09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DF4EEDE-D127-357E-AB1E-B5625D08AF21}"/>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6ACE509-49F5-BD4B-76DE-2B01492C1860}"/>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5" name="頁尾版面配置區 4">
            <a:extLst>
              <a:ext uri="{FF2B5EF4-FFF2-40B4-BE49-F238E27FC236}">
                <a16:creationId xmlns:a16="http://schemas.microsoft.com/office/drawing/2014/main" id="{DDDF9C7D-901A-3D5B-9966-CB57CCCAA1F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37771C1-B6C0-9CD5-C367-CA69D9D2E830}"/>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287964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E5E3CD3-0D2E-79F9-B5CA-B041991927B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BAAAEC1-0F8C-8B3D-C742-B31C48CC157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1B3DE3B-5C3C-9F44-547C-D1409397A4E2}"/>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5" name="頁尾版面配置區 4">
            <a:extLst>
              <a:ext uri="{FF2B5EF4-FFF2-40B4-BE49-F238E27FC236}">
                <a16:creationId xmlns:a16="http://schemas.microsoft.com/office/drawing/2014/main" id="{F6CCA913-CDA7-BD70-5301-1E9B27FEE10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49348F4-31D2-AF00-AACA-31469E55E3CA}"/>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1625896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39387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AFF1C-5F95-A7BA-E427-03E52E13699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AACBA87-3C85-E4A0-F122-DB2C47B878A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ECB646-B928-E8B8-A52C-4598A0CE51D2}"/>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5" name="頁尾版面配置區 4">
            <a:extLst>
              <a:ext uri="{FF2B5EF4-FFF2-40B4-BE49-F238E27FC236}">
                <a16:creationId xmlns:a16="http://schemas.microsoft.com/office/drawing/2014/main" id="{29FE1642-603F-488D-9759-53D15E83AB1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B37507-0F35-DA7A-0453-3408ABD6326C}"/>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1296103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64C995-C1FB-F983-52A0-74BDD5177A2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1898D73-DAAB-98F9-6045-62630931C5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39436C9-77BD-13A1-7836-A496BC8AECBE}"/>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5" name="頁尾版面配置區 4">
            <a:extLst>
              <a:ext uri="{FF2B5EF4-FFF2-40B4-BE49-F238E27FC236}">
                <a16:creationId xmlns:a16="http://schemas.microsoft.com/office/drawing/2014/main" id="{65EAB9EF-8B7E-E47E-4096-5AA9A9A2C0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E2CBE3D-D4C1-FDA2-5253-6FE0A86BDBDF}"/>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530834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68C762-5202-792B-7DA0-6AE8A99E347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B751FE8-594C-A406-89E0-8ACF6E51E3B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E55A371-0A43-3788-C6CC-8E79441982E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493E602-38E9-BC24-7B54-346CAF80BCD9}"/>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6" name="頁尾版面配置區 5">
            <a:extLst>
              <a:ext uri="{FF2B5EF4-FFF2-40B4-BE49-F238E27FC236}">
                <a16:creationId xmlns:a16="http://schemas.microsoft.com/office/drawing/2014/main" id="{1FB4B48E-0617-D15A-E9A2-64EB2019EF4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B2E5885-6D0C-F2D5-326F-EE1D30DA20DF}"/>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122756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BE5D41-740E-3CBA-89EA-AB6449B846A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9835537-0ED5-6485-B9AE-89611C6783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5C55E97-D0E8-6EC7-8C06-5CC73E5FAE3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377D586-BA65-009E-385F-E37FB0C6C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835D1CB-E8E2-77A1-7001-BE8C2745140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935466F-594B-453C-9A8E-74B863C05222}"/>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8" name="頁尾版面配置區 7">
            <a:extLst>
              <a:ext uri="{FF2B5EF4-FFF2-40B4-BE49-F238E27FC236}">
                <a16:creationId xmlns:a16="http://schemas.microsoft.com/office/drawing/2014/main" id="{C70F9CEE-AC51-F805-8B07-365D7062FAD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A6EE293-FECE-DEB5-5CE1-AF78E393EE6D}"/>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247282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C9833A-4D7A-D974-9120-701C2693215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ADA2C81-0745-FA61-A06B-6A7C0909F377}"/>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4" name="頁尾版面配置區 3">
            <a:extLst>
              <a:ext uri="{FF2B5EF4-FFF2-40B4-BE49-F238E27FC236}">
                <a16:creationId xmlns:a16="http://schemas.microsoft.com/office/drawing/2014/main" id="{32814FFE-282A-7FDF-AE62-F788CF41BCF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CA3D4B7-DCCE-1FC9-54A6-DFC72B1C165D}"/>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78726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3BC95B8-B629-3D15-19C3-891AF6BE845B}"/>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3" name="頁尾版面配置區 2">
            <a:extLst>
              <a:ext uri="{FF2B5EF4-FFF2-40B4-BE49-F238E27FC236}">
                <a16:creationId xmlns:a16="http://schemas.microsoft.com/office/drawing/2014/main" id="{A6571A6C-EE26-4C73-8494-1437C17AE4C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989492B-018E-05CF-C011-4CC90143E7F5}"/>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2001620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D50EED-3E53-5CDC-445C-9971627B94A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0B9DABC-309D-45B4-1C7D-7F33CAF40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3A67F05-366F-B365-8670-2E52E57E9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7F8D0E4-3A4C-BA24-DF34-DADF1DDD4362}"/>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6" name="頁尾版面配置區 5">
            <a:extLst>
              <a:ext uri="{FF2B5EF4-FFF2-40B4-BE49-F238E27FC236}">
                <a16:creationId xmlns:a16="http://schemas.microsoft.com/office/drawing/2014/main" id="{55517C19-72C8-FBAB-7639-A02CA842C8F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E00A8BE-2385-0C87-1BE2-C1A8632905D2}"/>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1283726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89B56-55D3-221E-A8B9-9070FED17C4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420EAA2-1593-F2A9-54D4-92206D5A8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FFC4A87-4819-4C0B-3FC9-12354AC4A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3E4BA10-F3EB-02B2-6800-383FDA75F16C}"/>
              </a:ext>
            </a:extLst>
          </p:cNvPr>
          <p:cNvSpPr>
            <a:spLocks noGrp="1"/>
          </p:cNvSpPr>
          <p:nvPr>
            <p:ph type="dt" sz="half" idx="10"/>
          </p:nvPr>
        </p:nvSpPr>
        <p:spPr/>
        <p:txBody>
          <a:bodyPr/>
          <a:lstStyle/>
          <a:p>
            <a:fld id="{189F8AA3-D8EC-4091-ABDB-862655F703F5}" type="datetimeFigureOut">
              <a:rPr lang="zh-TW" altLang="en-US" smtClean="0"/>
              <a:t>2024/12/9</a:t>
            </a:fld>
            <a:endParaRPr lang="zh-TW" altLang="en-US"/>
          </a:p>
        </p:txBody>
      </p:sp>
      <p:sp>
        <p:nvSpPr>
          <p:cNvPr id="6" name="頁尾版面配置區 5">
            <a:extLst>
              <a:ext uri="{FF2B5EF4-FFF2-40B4-BE49-F238E27FC236}">
                <a16:creationId xmlns:a16="http://schemas.microsoft.com/office/drawing/2014/main" id="{D212CE72-6863-6828-2432-BA565BF6990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AB38BA8-BAD1-FECA-4982-82F930614986}"/>
              </a:ext>
            </a:extLst>
          </p:cNvPr>
          <p:cNvSpPr>
            <a:spLocks noGrp="1"/>
          </p:cNvSpPr>
          <p:nvPr>
            <p:ph type="sldNum" sz="quarter" idx="12"/>
          </p:nvPr>
        </p:nvSpPr>
        <p:spPr/>
        <p:txBody>
          <a:body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63413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FD593F3-FAA6-00CE-E668-56B3C8BBCB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784F7FD-D583-4E5B-D36F-6D138360C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1117AC4-3F25-003E-CFD9-B65D07E36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9F8AA3-D8EC-4091-ABDB-862655F703F5}" type="datetimeFigureOut">
              <a:rPr lang="zh-TW" altLang="en-US" smtClean="0"/>
              <a:t>2024/12/9</a:t>
            </a:fld>
            <a:endParaRPr lang="zh-TW" altLang="en-US"/>
          </a:p>
        </p:txBody>
      </p:sp>
      <p:sp>
        <p:nvSpPr>
          <p:cNvPr id="5" name="頁尾版面配置區 4">
            <a:extLst>
              <a:ext uri="{FF2B5EF4-FFF2-40B4-BE49-F238E27FC236}">
                <a16:creationId xmlns:a16="http://schemas.microsoft.com/office/drawing/2014/main" id="{28934E11-5368-4A3A-948C-C322A8758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7ADC812-AD2B-F697-B155-739A07405C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B36F52-CE9E-46E8-9098-3FF4D0A6C725}" type="slidenum">
              <a:rPr lang="zh-TW" altLang="en-US" smtClean="0"/>
              <a:t>‹#›</a:t>
            </a:fld>
            <a:endParaRPr lang="zh-TW" altLang="en-US"/>
          </a:p>
        </p:txBody>
      </p:sp>
    </p:spTree>
    <p:extLst>
      <p:ext uri="{BB962C8B-B14F-4D97-AF65-F5344CB8AC3E}">
        <p14:creationId xmlns:p14="http://schemas.microsoft.com/office/powerpoint/2010/main" val="1825302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橢圓 12">
            <a:extLst>
              <a:ext uri="{FF2B5EF4-FFF2-40B4-BE49-F238E27FC236}">
                <a16:creationId xmlns:a16="http://schemas.microsoft.com/office/drawing/2014/main" id="{1DA6AA3C-C379-BEAB-F2FE-F43543E49F85}"/>
              </a:ext>
            </a:extLst>
          </p:cNvPr>
          <p:cNvSpPr/>
          <p:nvPr/>
        </p:nvSpPr>
        <p:spPr>
          <a:xfrm>
            <a:off x="1086522" y="1800586"/>
            <a:ext cx="4320000" cy="4320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FF4BBD7-AA1F-2EA7-52B6-340D6D739F9F}"/>
              </a:ext>
            </a:extLst>
          </p:cNvPr>
          <p:cNvSpPr txBox="1"/>
          <p:nvPr/>
        </p:nvSpPr>
        <p:spPr>
          <a:xfrm>
            <a:off x="-1" y="494852"/>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6" name="文字方塊 5">
            <a:extLst>
              <a:ext uri="{FF2B5EF4-FFF2-40B4-BE49-F238E27FC236}">
                <a16:creationId xmlns:a16="http://schemas.microsoft.com/office/drawing/2014/main" id="{DF9CCE03-8900-728D-AF3F-58E27DFE6495}"/>
              </a:ext>
            </a:extLst>
          </p:cNvPr>
          <p:cNvSpPr txBox="1"/>
          <p:nvPr/>
        </p:nvSpPr>
        <p:spPr>
          <a:xfrm>
            <a:off x="999165" y="525629"/>
            <a:ext cx="3627916" cy="584775"/>
          </a:xfrm>
          <a:prstGeom prst="rect">
            <a:avLst/>
          </a:prstGeom>
          <a:noFill/>
        </p:spPr>
        <p:txBody>
          <a:bodyPr wrap="none" rtlCol="0">
            <a:spAutoFit/>
          </a:bodyPr>
          <a:lstStyle/>
          <a:p>
            <a:r>
              <a:rPr lang="en-US" altLang="zh-TW" sz="3200" b="1" dirty="0">
                <a:solidFill>
                  <a:schemeClr val="bg1"/>
                </a:solidFill>
                <a:latin typeface="Arial" panose="020B0604020202020204" pitchFamily="34" charset="0"/>
                <a:ea typeface="微軟正黑體" panose="020B0604030504040204" pitchFamily="34" charset="-120"/>
              </a:rPr>
              <a:t>PHP</a:t>
            </a:r>
            <a:r>
              <a:rPr lang="zh-TW" altLang="en-US" sz="3200" b="1" dirty="0">
                <a:solidFill>
                  <a:schemeClr val="bg1"/>
                </a:solidFill>
                <a:latin typeface="Arial" panose="020B0604020202020204" pitchFamily="34" charset="0"/>
                <a:ea typeface="微軟正黑體" panose="020B0604030504040204" pitchFamily="34" charset="-120"/>
              </a:rPr>
              <a:t>應用</a:t>
            </a:r>
            <a:r>
              <a:rPr lang="en-US" altLang="zh-TW" sz="3200" b="1" dirty="0">
                <a:solidFill>
                  <a:schemeClr val="bg1"/>
                </a:solidFill>
                <a:latin typeface="Arial" panose="020B0604020202020204" pitchFamily="34" charset="0"/>
                <a:ea typeface="微軟正黑體" panose="020B0604030504040204" pitchFamily="34" charset="-120"/>
              </a:rPr>
              <a:t>-</a:t>
            </a:r>
            <a:r>
              <a:rPr lang="zh-TW" altLang="en-US" sz="3200" b="1" dirty="0">
                <a:solidFill>
                  <a:schemeClr val="bg1"/>
                </a:solidFill>
                <a:latin typeface="Arial" panose="020B0604020202020204" pitchFamily="34" charset="0"/>
                <a:ea typeface="微軟正黑體" panose="020B0604030504040204" pitchFamily="34" charset="-120"/>
              </a:rPr>
              <a:t>點餐系統</a:t>
            </a:r>
          </a:p>
        </p:txBody>
      </p:sp>
      <p:pic>
        <p:nvPicPr>
          <p:cNvPr id="8" name="圖片 7">
            <a:extLst>
              <a:ext uri="{FF2B5EF4-FFF2-40B4-BE49-F238E27FC236}">
                <a16:creationId xmlns:a16="http://schemas.microsoft.com/office/drawing/2014/main" id="{82A0DCD9-25BD-B934-E2D3-8876C876B5BD}"/>
              </a:ext>
            </a:extLst>
          </p:cNvPr>
          <p:cNvPicPr>
            <a:picLocks noChangeAspect="1"/>
          </p:cNvPicPr>
          <p:nvPr/>
        </p:nvPicPr>
        <p:blipFill>
          <a:blip r:embed="rId2"/>
          <a:stretch>
            <a:fillRect/>
          </a:stretch>
        </p:blipFill>
        <p:spPr>
          <a:xfrm>
            <a:off x="1291814" y="2998694"/>
            <a:ext cx="2220558" cy="2220558"/>
          </a:xfrm>
          <a:prstGeom prst="rect">
            <a:avLst/>
          </a:prstGeom>
        </p:spPr>
      </p:pic>
      <p:pic>
        <p:nvPicPr>
          <p:cNvPr id="10" name="圖片 9">
            <a:extLst>
              <a:ext uri="{FF2B5EF4-FFF2-40B4-BE49-F238E27FC236}">
                <a16:creationId xmlns:a16="http://schemas.microsoft.com/office/drawing/2014/main" id="{9CBCE40E-0C0F-1886-9A19-59D01256EA62}"/>
              </a:ext>
            </a:extLst>
          </p:cNvPr>
          <p:cNvPicPr>
            <a:picLocks noChangeAspect="1"/>
          </p:cNvPicPr>
          <p:nvPr/>
        </p:nvPicPr>
        <p:blipFill>
          <a:blip r:embed="rId3"/>
          <a:stretch>
            <a:fillRect/>
          </a:stretch>
        </p:blipFill>
        <p:spPr>
          <a:xfrm>
            <a:off x="3441550" y="2805057"/>
            <a:ext cx="1359946" cy="1359946"/>
          </a:xfrm>
          <a:prstGeom prst="rect">
            <a:avLst/>
          </a:prstGeom>
        </p:spPr>
      </p:pic>
      <p:pic>
        <p:nvPicPr>
          <p:cNvPr id="12" name="圖片 11">
            <a:extLst>
              <a:ext uri="{FF2B5EF4-FFF2-40B4-BE49-F238E27FC236}">
                <a16:creationId xmlns:a16="http://schemas.microsoft.com/office/drawing/2014/main" id="{8F40B121-5F64-9A94-02A8-551929759D11}"/>
              </a:ext>
            </a:extLst>
          </p:cNvPr>
          <p:cNvPicPr>
            <a:picLocks noChangeAspect="1"/>
          </p:cNvPicPr>
          <p:nvPr/>
        </p:nvPicPr>
        <p:blipFill>
          <a:blip r:embed="rId4"/>
          <a:stretch>
            <a:fillRect/>
          </a:stretch>
        </p:blipFill>
        <p:spPr>
          <a:xfrm>
            <a:off x="3512372" y="3960586"/>
            <a:ext cx="1218301" cy="1218301"/>
          </a:xfrm>
          <a:prstGeom prst="rect">
            <a:avLst/>
          </a:prstGeom>
        </p:spPr>
      </p:pic>
      <p:sp>
        <p:nvSpPr>
          <p:cNvPr id="14" name="文字方塊 13">
            <a:extLst>
              <a:ext uri="{FF2B5EF4-FFF2-40B4-BE49-F238E27FC236}">
                <a16:creationId xmlns:a16="http://schemas.microsoft.com/office/drawing/2014/main" id="{6D9DA991-08C9-E895-537E-BE63ECF2ADA5}"/>
              </a:ext>
            </a:extLst>
          </p:cNvPr>
          <p:cNvSpPr txBox="1"/>
          <p:nvPr/>
        </p:nvSpPr>
        <p:spPr>
          <a:xfrm>
            <a:off x="7761550" y="3429000"/>
            <a:ext cx="3119810" cy="2308324"/>
          </a:xfrm>
          <a:prstGeom prst="rect">
            <a:avLst/>
          </a:prstGeom>
          <a:noFill/>
        </p:spPr>
        <p:txBody>
          <a:bodyPr wrap="square" rtlCol="0">
            <a:spAutoFit/>
          </a:bodyPr>
          <a:lstStyle/>
          <a:p>
            <a:r>
              <a:rPr lang="en-US" altLang="zh-TW" sz="2400" b="1" dirty="0">
                <a:latin typeface="Arial" panose="020B0604020202020204" pitchFamily="34" charset="0"/>
                <a:ea typeface="微軟正黑體" panose="020B0604030504040204" pitchFamily="34" charset="-120"/>
              </a:rPr>
              <a:t>11033102</a:t>
            </a:r>
            <a:r>
              <a:rPr lang="zh-TW" altLang="en-US" sz="2400" b="1" dirty="0">
                <a:latin typeface="Arial" panose="020B0604020202020204" pitchFamily="34" charset="0"/>
                <a:ea typeface="微軟正黑體" panose="020B0604030504040204" pitchFamily="34" charset="-120"/>
              </a:rPr>
              <a:t>　</a:t>
            </a:r>
            <a:r>
              <a:rPr lang="en-US" altLang="zh-TW" sz="2400" b="1" dirty="0">
                <a:latin typeface="Arial" panose="020B0604020202020204" pitchFamily="34" charset="0"/>
                <a:ea typeface="微軟正黑體" panose="020B0604030504040204" pitchFamily="34" charset="-120"/>
              </a:rPr>
              <a:t>	</a:t>
            </a:r>
            <a:r>
              <a:rPr lang="zh-TW" altLang="en-US" sz="2400" b="1" dirty="0">
                <a:latin typeface="Arial" panose="020B0604020202020204" pitchFamily="34" charset="0"/>
                <a:ea typeface="微軟正黑體" panose="020B0604030504040204" pitchFamily="34" charset="-120"/>
              </a:rPr>
              <a:t>林家暄</a:t>
            </a:r>
            <a:endParaRPr lang="en-US" altLang="zh-TW" sz="2400" b="1" dirty="0">
              <a:latin typeface="Arial" panose="020B0604020202020204" pitchFamily="34" charset="0"/>
              <a:ea typeface="微軟正黑體" panose="020B0604030504040204" pitchFamily="34" charset="-120"/>
            </a:endParaRPr>
          </a:p>
          <a:p>
            <a:r>
              <a:rPr lang="en-US" altLang="zh-TW" sz="2400" b="1" dirty="0">
                <a:latin typeface="Arial" panose="020B0604020202020204" pitchFamily="34" charset="0"/>
                <a:ea typeface="微軟正黑體" panose="020B0604030504040204" pitchFamily="34" charset="-120"/>
              </a:rPr>
              <a:t>11033139</a:t>
            </a:r>
            <a:r>
              <a:rPr lang="zh-TW" altLang="en-US" sz="2400" b="1" dirty="0">
                <a:latin typeface="Arial" panose="020B0604020202020204" pitchFamily="34" charset="0"/>
                <a:ea typeface="微軟正黑體" panose="020B0604030504040204" pitchFamily="34" charset="-120"/>
              </a:rPr>
              <a:t>　</a:t>
            </a:r>
            <a:r>
              <a:rPr lang="en-US" altLang="zh-TW" sz="2400" b="1" dirty="0">
                <a:latin typeface="Arial" panose="020B0604020202020204" pitchFamily="34" charset="0"/>
                <a:ea typeface="微軟正黑體" panose="020B0604030504040204" pitchFamily="34" charset="-120"/>
              </a:rPr>
              <a:t>	</a:t>
            </a:r>
            <a:r>
              <a:rPr lang="zh-TW" altLang="en-US" sz="2400" b="1" dirty="0">
                <a:latin typeface="Arial" panose="020B0604020202020204" pitchFamily="34" charset="0"/>
                <a:ea typeface="微軟正黑體" panose="020B0604030504040204" pitchFamily="34" charset="-120"/>
              </a:rPr>
              <a:t>唐榮恩</a:t>
            </a:r>
            <a:endParaRPr lang="en-US" altLang="zh-TW" sz="2400" b="1" dirty="0">
              <a:latin typeface="Arial" panose="020B0604020202020204" pitchFamily="34" charset="0"/>
              <a:ea typeface="微軟正黑體" panose="020B0604030504040204" pitchFamily="34" charset="-120"/>
            </a:endParaRPr>
          </a:p>
          <a:p>
            <a:r>
              <a:rPr lang="en-US" altLang="zh-TW" sz="2400" b="1" dirty="0">
                <a:latin typeface="Arial" panose="020B0604020202020204" pitchFamily="34" charset="0"/>
                <a:ea typeface="微軟正黑體" panose="020B0604030504040204" pitchFamily="34" charset="-120"/>
              </a:rPr>
              <a:t>11033143</a:t>
            </a:r>
            <a:r>
              <a:rPr lang="zh-TW" altLang="en-US" sz="2400" b="1" dirty="0">
                <a:latin typeface="Arial" panose="020B0604020202020204" pitchFamily="34" charset="0"/>
                <a:ea typeface="微軟正黑體" panose="020B0604030504040204" pitchFamily="34" charset="-120"/>
              </a:rPr>
              <a:t>　</a:t>
            </a:r>
            <a:r>
              <a:rPr lang="en-US" altLang="zh-TW" sz="2400" b="1" dirty="0">
                <a:latin typeface="Arial" panose="020B0604020202020204" pitchFamily="34" charset="0"/>
                <a:ea typeface="微軟正黑體" panose="020B0604030504040204" pitchFamily="34" charset="-120"/>
              </a:rPr>
              <a:t>	</a:t>
            </a:r>
            <a:r>
              <a:rPr lang="zh-TW" altLang="en-US" sz="2400" b="1" dirty="0">
                <a:latin typeface="Arial" panose="020B0604020202020204" pitchFamily="34" charset="0"/>
                <a:ea typeface="微軟正黑體" panose="020B0604030504040204" pitchFamily="34" charset="-120"/>
              </a:rPr>
              <a:t>呂柏翰</a:t>
            </a:r>
            <a:endParaRPr lang="en-US" altLang="zh-TW" sz="2400" b="1" dirty="0">
              <a:latin typeface="Arial" panose="020B0604020202020204" pitchFamily="34" charset="0"/>
              <a:ea typeface="微軟正黑體" panose="020B0604030504040204" pitchFamily="34" charset="-120"/>
            </a:endParaRPr>
          </a:p>
          <a:p>
            <a:r>
              <a:rPr lang="en-US" altLang="zh-TW" sz="2400" b="1" dirty="0">
                <a:latin typeface="Arial" panose="020B0604020202020204" pitchFamily="34" charset="0"/>
                <a:ea typeface="微軟正黑體" panose="020B0604030504040204" pitchFamily="34" charset="-120"/>
              </a:rPr>
              <a:t>11033151</a:t>
            </a:r>
            <a:r>
              <a:rPr lang="zh-TW" altLang="en-US" sz="2400" b="1" dirty="0">
                <a:latin typeface="Arial" panose="020B0604020202020204" pitchFamily="34" charset="0"/>
                <a:ea typeface="微軟正黑體" panose="020B0604030504040204" pitchFamily="34" charset="-120"/>
              </a:rPr>
              <a:t>　</a:t>
            </a:r>
            <a:r>
              <a:rPr lang="en-US" altLang="zh-TW" sz="2400" b="1" dirty="0">
                <a:latin typeface="Arial" panose="020B0604020202020204" pitchFamily="34" charset="0"/>
                <a:ea typeface="微軟正黑體" panose="020B0604030504040204" pitchFamily="34" charset="-120"/>
              </a:rPr>
              <a:t>	</a:t>
            </a:r>
            <a:r>
              <a:rPr lang="zh-TW" altLang="en-US" sz="2400" b="1" dirty="0">
                <a:latin typeface="Arial" panose="020B0604020202020204" pitchFamily="34" charset="0"/>
                <a:ea typeface="微軟正黑體" panose="020B0604030504040204" pitchFamily="34" charset="-120"/>
              </a:rPr>
              <a:t>徐逢謙</a:t>
            </a:r>
            <a:endParaRPr lang="en-US" altLang="zh-TW" sz="2400" b="1" dirty="0">
              <a:latin typeface="Arial" panose="020B0604020202020204" pitchFamily="34" charset="0"/>
              <a:ea typeface="微軟正黑體" panose="020B0604030504040204" pitchFamily="34" charset="-120"/>
            </a:endParaRPr>
          </a:p>
          <a:p>
            <a:r>
              <a:rPr lang="en-US" altLang="zh-TW" sz="2400" b="1" dirty="0">
                <a:latin typeface="Arial" panose="020B0604020202020204" pitchFamily="34" charset="0"/>
                <a:ea typeface="微軟正黑體" panose="020B0604030504040204" pitchFamily="34" charset="-120"/>
              </a:rPr>
              <a:t>11033152</a:t>
            </a:r>
            <a:r>
              <a:rPr lang="zh-TW" altLang="en-US" sz="2400" b="1" dirty="0">
                <a:latin typeface="Arial" panose="020B0604020202020204" pitchFamily="34" charset="0"/>
                <a:ea typeface="微軟正黑體" panose="020B0604030504040204" pitchFamily="34" charset="-120"/>
              </a:rPr>
              <a:t>　</a:t>
            </a:r>
            <a:r>
              <a:rPr lang="en-US" altLang="zh-TW" sz="2400" b="1" dirty="0">
                <a:latin typeface="Arial" panose="020B0604020202020204" pitchFamily="34" charset="0"/>
                <a:ea typeface="微軟正黑體" panose="020B0604030504040204" pitchFamily="34" charset="-120"/>
              </a:rPr>
              <a:t>	</a:t>
            </a:r>
            <a:r>
              <a:rPr lang="zh-TW" altLang="en-US" sz="2400" b="1" dirty="0">
                <a:latin typeface="Arial" panose="020B0604020202020204" pitchFamily="34" charset="0"/>
                <a:ea typeface="微軟正黑體" panose="020B0604030504040204" pitchFamily="34" charset="-120"/>
              </a:rPr>
              <a:t>盧軾勛</a:t>
            </a:r>
            <a:endParaRPr lang="en-US" altLang="zh-TW" sz="2400" b="1" dirty="0">
              <a:latin typeface="Arial" panose="020B0604020202020204" pitchFamily="34" charset="0"/>
              <a:ea typeface="微軟正黑體" panose="020B0604030504040204" pitchFamily="34" charset="-120"/>
            </a:endParaRPr>
          </a:p>
          <a:p>
            <a:r>
              <a:rPr lang="en-US" altLang="zh-TW" sz="2400" b="1" dirty="0">
                <a:latin typeface="Arial" panose="020B0604020202020204" pitchFamily="34" charset="0"/>
                <a:ea typeface="微軟正黑體" panose="020B0604030504040204" pitchFamily="34" charset="-120"/>
              </a:rPr>
              <a:t>11033261</a:t>
            </a:r>
            <a:r>
              <a:rPr lang="zh-TW" altLang="en-US" sz="2400" b="1" dirty="0">
                <a:latin typeface="Arial" panose="020B0604020202020204" pitchFamily="34" charset="0"/>
                <a:ea typeface="微軟正黑體" panose="020B0604030504040204" pitchFamily="34" charset="-120"/>
              </a:rPr>
              <a:t>　</a:t>
            </a:r>
            <a:r>
              <a:rPr lang="en-US" altLang="zh-TW" sz="2400" b="1" dirty="0">
                <a:latin typeface="Arial" panose="020B0604020202020204" pitchFamily="34" charset="0"/>
                <a:ea typeface="微軟正黑體" panose="020B0604030504040204" pitchFamily="34" charset="-120"/>
              </a:rPr>
              <a:t>	</a:t>
            </a:r>
            <a:r>
              <a:rPr lang="zh-TW" altLang="en-US" sz="2400" b="1" dirty="0">
                <a:latin typeface="Arial" panose="020B0604020202020204" pitchFamily="34" charset="0"/>
                <a:ea typeface="微軟正黑體" panose="020B0604030504040204" pitchFamily="34" charset="-120"/>
              </a:rPr>
              <a:t>李昱岑</a:t>
            </a:r>
          </a:p>
        </p:txBody>
      </p:sp>
      <p:sp>
        <p:nvSpPr>
          <p:cNvPr id="15" name="文字方塊 14">
            <a:extLst>
              <a:ext uri="{FF2B5EF4-FFF2-40B4-BE49-F238E27FC236}">
                <a16:creationId xmlns:a16="http://schemas.microsoft.com/office/drawing/2014/main" id="{7D2F7498-276C-8C8B-3C24-70B84DF59DA1}"/>
              </a:ext>
            </a:extLst>
          </p:cNvPr>
          <p:cNvSpPr txBox="1"/>
          <p:nvPr/>
        </p:nvSpPr>
        <p:spPr>
          <a:xfrm>
            <a:off x="7761550" y="3321000"/>
            <a:ext cx="2877763" cy="108000"/>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16" name="文字方塊 15">
            <a:extLst>
              <a:ext uri="{FF2B5EF4-FFF2-40B4-BE49-F238E27FC236}">
                <a16:creationId xmlns:a16="http://schemas.microsoft.com/office/drawing/2014/main" id="{D6FB0653-A086-A29E-747F-2CAECE22C403}"/>
              </a:ext>
            </a:extLst>
          </p:cNvPr>
          <p:cNvSpPr txBox="1"/>
          <p:nvPr/>
        </p:nvSpPr>
        <p:spPr>
          <a:xfrm>
            <a:off x="8287360" y="2682225"/>
            <a:ext cx="1826141" cy="584775"/>
          </a:xfrm>
          <a:prstGeom prst="rect">
            <a:avLst/>
          </a:prstGeom>
          <a:noFill/>
        </p:spPr>
        <p:txBody>
          <a:bodyPr wrap="none" rtlCol="0">
            <a:spAutoFit/>
          </a:bodyPr>
          <a:lstStyle/>
          <a:p>
            <a:r>
              <a:rPr lang="zh-TW" altLang="en-US" sz="3200" b="1" dirty="0">
                <a:latin typeface="Arial" panose="020B0604020202020204" pitchFamily="34" charset="0"/>
                <a:ea typeface="微軟正黑體" panose="020B0604030504040204" pitchFamily="34" charset="-120"/>
              </a:rPr>
              <a:t>組員名單</a:t>
            </a:r>
          </a:p>
        </p:txBody>
      </p:sp>
    </p:spTree>
    <p:extLst>
      <p:ext uri="{BB962C8B-B14F-4D97-AF65-F5344CB8AC3E}">
        <p14:creationId xmlns:p14="http://schemas.microsoft.com/office/powerpoint/2010/main" val="3377988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E992E40A-9B82-5180-5E06-6E11B3CEEBE2}"/>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7" name="文字方塊 6">
            <a:extLst>
              <a:ext uri="{FF2B5EF4-FFF2-40B4-BE49-F238E27FC236}">
                <a16:creationId xmlns:a16="http://schemas.microsoft.com/office/drawing/2014/main" id="{29CDAFF9-C3A8-F57E-F451-32F6E629968D}"/>
              </a:ext>
            </a:extLst>
          </p:cNvPr>
          <p:cNvSpPr txBox="1"/>
          <p:nvPr/>
        </p:nvSpPr>
        <p:spPr>
          <a:xfrm>
            <a:off x="514424" y="239745"/>
            <a:ext cx="4597400" cy="584775"/>
          </a:xfrm>
          <a:prstGeom prst="rect">
            <a:avLst/>
          </a:prstGeom>
          <a:noFill/>
        </p:spPr>
        <p:txBody>
          <a:bodyPr wrap="square" rtlCol="0">
            <a:spAutoFit/>
          </a:bodyPr>
          <a:lstStyle/>
          <a:p>
            <a:pPr algn="ctr"/>
            <a:r>
              <a:rPr lang="en-US" altLang="zh-TW" sz="3200" b="1" dirty="0" err="1">
                <a:solidFill>
                  <a:schemeClr val="bg1"/>
                </a:solidFill>
                <a:ea typeface="微軟正黑體" panose="020B0604030504040204" pitchFamily="34" charset="-120"/>
              </a:rPr>
              <a:t>Newpassword.php</a:t>
            </a:r>
            <a:endParaRPr lang="zh-TW" altLang="en-US" sz="3200" b="1" dirty="0">
              <a:solidFill>
                <a:schemeClr val="bg1"/>
              </a:solidFill>
              <a:ea typeface="微軟正黑體" panose="020B0604030504040204" pitchFamily="34" charset="-120"/>
            </a:endParaRPr>
          </a:p>
        </p:txBody>
      </p:sp>
      <p:grpSp>
        <p:nvGrpSpPr>
          <p:cNvPr id="4" name="群組 3">
            <a:extLst>
              <a:ext uri="{FF2B5EF4-FFF2-40B4-BE49-F238E27FC236}">
                <a16:creationId xmlns:a16="http://schemas.microsoft.com/office/drawing/2014/main" id="{5C006DC1-5995-6B4B-0D1F-49E366EB81BA}"/>
              </a:ext>
            </a:extLst>
          </p:cNvPr>
          <p:cNvGrpSpPr/>
          <p:nvPr/>
        </p:nvGrpSpPr>
        <p:grpSpPr>
          <a:xfrm>
            <a:off x="662286" y="2209800"/>
            <a:ext cx="6009720" cy="2419936"/>
            <a:chOff x="6619808" y="-2272716"/>
            <a:chExt cx="9866541" cy="4281920"/>
          </a:xfrm>
        </p:grpSpPr>
        <p:pic>
          <p:nvPicPr>
            <p:cNvPr id="15" name="圖片 14">
              <a:extLst>
                <a:ext uri="{FF2B5EF4-FFF2-40B4-BE49-F238E27FC236}">
                  <a16:creationId xmlns:a16="http://schemas.microsoft.com/office/drawing/2014/main" id="{CBB58FF0-D3D8-26EA-5D67-23AE3D57F632}"/>
                </a:ext>
              </a:extLst>
            </p:cNvPr>
            <p:cNvPicPr>
              <a:picLocks noChangeAspect="1"/>
            </p:cNvPicPr>
            <p:nvPr/>
          </p:nvPicPr>
          <p:blipFill rotWithShape="1">
            <a:blip r:embed="rId3"/>
            <a:srcRect r="38111"/>
            <a:stretch/>
          </p:blipFill>
          <p:spPr>
            <a:xfrm>
              <a:off x="6619808" y="-953096"/>
              <a:ext cx="2445470" cy="2147496"/>
            </a:xfrm>
            <a:prstGeom prst="rect">
              <a:avLst/>
            </a:prstGeom>
          </p:spPr>
        </p:pic>
        <p:pic>
          <p:nvPicPr>
            <p:cNvPr id="8" name="圖片 7">
              <a:extLst>
                <a:ext uri="{FF2B5EF4-FFF2-40B4-BE49-F238E27FC236}">
                  <a16:creationId xmlns:a16="http://schemas.microsoft.com/office/drawing/2014/main" id="{B37BAE8F-62B4-62DE-9E8C-9849684C6614}"/>
                </a:ext>
              </a:extLst>
            </p:cNvPr>
            <p:cNvPicPr>
              <a:picLocks noChangeAspect="1"/>
            </p:cNvPicPr>
            <p:nvPr/>
          </p:nvPicPr>
          <p:blipFill>
            <a:blip r:embed="rId4"/>
            <a:stretch>
              <a:fillRect/>
            </a:stretch>
          </p:blipFill>
          <p:spPr>
            <a:xfrm>
              <a:off x="11439129" y="-2272716"/>
              <a:ext cx="5047220" cy="4281920"/>
            </a:xfrm>
            <a:prstGeom prst="rect">
              <a:avLst/>
            </a:prstGeom>
          </p:spPr>
        </p:pic>
      </p:grpSp>
      <p:cxnSp>
        <p:nvCxnSpPr>
          <p:cNvPr id="18" name="直線單箭頭接點 17">
            <a:extLst>
              <a:ext uri="{FF2B5EF4-FFF2-40B4-BE49-F238E27FC236}">
                <a16:creationId xmlns:a16="http://schemas.microsoft.com/office/drawing/2014/main" id="{46D0FD02-0B03-DE7B-321F-FA1D2A8D4E15}"/>
              </a:ext>
            </a:extLst>
          </p:cNvPr>
          <p:cNvCxnSpPr>
            <a:cxnSpLocks/>
          </p:cNvCxnSpPr>
          <p:nvPr/>
        </p:nvCxnSpPr>
        <p:spPr>
          <a:xfrm flipV="1">
            <a:off x="2267766" y="3562417"/>
            <a:ext cx="1248355" cy="9525"/>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3" name="圖片 2">
            <a:extLst>
              <a:ext uri="{FF2B5EF4-FFF2-40B4-BE49-F238E27FC236}">
                <a16:creationId xmlns:a16="http://schemas.microsoft.com/office/drawing/2014/main" id="{3B0775F6-5DA4-9079-5610-4174193D934F}"/>
              </a:ext>
            </a:extLst>
          </p:cNvPr>
          <p:cNvPicPr>
            <a:picLocks noChangeAspect="1"/>
          </p:cNvPicPr>
          <p:nvPr/>
        </p:nvPicPr>
        <p:blipFill>
          <a:blip r:embed="rId5"/>
          <a:stretch>
            <a:fillRect/>
          </a:stretch>
        </p:blipFill>
        <p:spPr>
          <a:xfrm>
            <a:off x="6835241" y="0"/>
            <a:ext cx="4642701" cy="6858000"/>
          </a:xfrm>
          <a:prstGeom prst="rect">
            <a:avLst/>
          </a:prstGeom>
        </p:spPr>
      </p:pic>
      <p:sp>
        <p:nvSpPr>
          <p:cNvPr id="6" name="矩形 5">
            <a:extLst>
              <a:ext uri="{FF2B5EF4-FFF2-40B4-BE49-F238E27FC236}">
                <a16:creationId xmlns:a16="http://schemas.microsoft.com/office/drawing/2014/main" id="{1D032024-7BD3-D21E-1445-4525963A47BC}"/>
              </a:ext>
            </a:extLst>
          </p:cNvPr>
          <p:cNvSpPr/>
          <p:nvPr/>
        </p:nvSpPr>
        <p:spPr>
          <a:xfrm>
            <a:off x="7543800" y="4371976"/>
            <a:ext cx="2105025" cy="6953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611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57302BCD-1503-AA69-E595-9BD6F28D0C56}"/>
              </a:ext>
            </a:extLst>
          </p:cNvPr>
          <p:cNvPicPr>
            <a:picLocks noChangeAspect="1"/>
          </p:cNvPicPr>
          <p:nvPr/>
        </p:nvPicPr>
        <p:blipFill rotWithShape="1">
          <a:blip r:embed="rId3"/>
          <a:srcRect l="33569" r="23668"/>
          <a:stretch/>
        </p:blipFill>
        <p:spPr>
          <a:xfrm>
            <a:off x="438150" y="1334436"/>
            <a:ext cx="4462018" cy="4760628"/>
          </a:xfrm>
          <a:prstGeom prst="rect">
            <a:avLst/>
          </a:prstGeom>
        </p:spPr>
      </p:pic>
      <p:sp>
        <p:nvSpPr>
          <p:cNvPr id="5" name="文字方塊 4">
            <a:extLst>
              <a:ext uri="{FF2B5EF4-FFF2-40B4-BE49-F238E27FC236}">
                <a16:creationId xmlns:a16="http://schemas.microsoft.com/office/drawing/2014/main" id="{5B99BA8B-2E3A-58BC-AB50-D7C43C9233B4}"/>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6" name="文字方塊 5">
            <a:extLst>
              <a:ext uri="{FF2B5EF4-FFF2-40B4-BE49-F238E27FC236}">
                <a16:creationId xmlns:a16="http://schemas.microsoft.com/office/drawing/2014/main" id="{B5E1A29C-7A5F-0BFF-B816-CCC1001B0CEA}"/>
              </a:ext>
            </a:extLst>
          </p:cNvPr>
          <p:cNvSpPr txBox="1"/>
          <p:nvPr/>
        </p:nvSpPr>
        <p:spPr>
          <a:xfrm>
            <a:off x="514424" y="239745"/>
            <a:ext cx="4597400" cy="584775"/>
          </a:xfrm>
          <a:prstGeom prst="rect">
            <a:avLst/>
          </a:prstGeom>
          <a:noFill/>
        </p:spPr>
        <p:txBody>
          <a:bodyPr wrap="square" rtlCol="0">
            <a:spAutoFit/>
          </a:bodyPr>
          <a:lstStyle/>
          <a:p>
            <a:pPr algn="ctr"/>
            <a:r>
              <a:rPr lang="zh-TW" altLang="en-US" sz="3200" b="1" dirty="0">
                <a:solidFill>
                  <a:schemeClr val="bg1"/>
                </a:solidFill>
                <a:ea typeface="微軟正黑體" panose="020B0604030504040204" pitchFamily="34" charset="-120"/>
              </a:rPr>
              <a:t>註冊帳號</a:t>
            </a:r>
          </a:p>
        </p:txBody>
      </p:sp>
      <p:pic>
        <p:nvPicPr>
          <p:cNvPr id="8" name="圖片 7">
            <a:extLst>
              <a:ext uri="{FF2B5EF4-FFF2-40B4-BE49-F238E27FC236}">
                <a16:creationId xmlns:a16="http://schemas.microsoft.com/office/drawing/2014/main" id="{8DEA6927-DAC2-81A6-5D8E-B1EAA61FA8C9}"/>
              </a:ext>
            </a:extLst>
          </p:cNvPr>
          <p:cNvPicPr>
            <a:picLocks noChangeAspect="1"/>
          </p:cNvPicPr>
          <p:nvPr/>
        </p:nvPicPr>
        <p:blipFill>
          <a:blip r:embed="rId4"/>
          <a:stretch>
            <a:fillRect/>
          </a:stretch>
        </p:blipFill>
        <p:spPr>
          <a:xfrm>
            <a:off x="5818886" y="501354"/>
            <a:ext cx="6373114" cy="1381318"/>
          </a:xfrm>
          <a:prstGeom prst="rect">
            <a:avLst/>
          </a:prstGeom>
        </p:spPr>
      </p:pic>
      <p:pic>
        <p:nvPicPr>
          <p:cNvPr id="12" name="圖片 11">
            <a:extLst>
              <a:ext uri="{FF2B5EF4-FFF2-40B4-BE49-F238E27FC236}">
                <a16:creationId xmlns:a16="http://schemas.microsoft.com/office/drawing/2014/main" id="{8D3DEBB9-4EFE-9E29-9A84-DA04BA032FBC}"/>
              </a:ext>
            </a:extLst>
          </p:cNvPr>
          <p:cNvPicPr>
            <a:picLocks noChangeAspect="1"/>
          </p:cNvPicPr>
          <p:nvPr/>
        </p:nvPicPr>
        <p:blipFill>
          <a:blip r:embed="rId5"/>
          <a:stretch>
            <a:fillRect/>
          </a:stretch>
        </p:blipFill>
        <p:spPr>
          <a:xfrm>
            <a:off x="5814294" y="2001359"/>
            <a:ext cx="6373114" cy="2124236"/>
          </a:xfrm>
          <a:prstGeom prst="rect">
            <a:avLst/>
          </a:prstGeom>
        </p:spPr>
      </p:pic>
      <p:pic>
        <p:nvPicPr>
          <p:cNvPr id="15" name="圖片 14">
            <a:extLst>
              <a:ext uri="{FF2B5EF4-FFF2-40B4-BE49-F238E27FC236}">
                <a16:creationId xmlns:a16="http://schemas.microsoft.com/office/drawing/2014/main" id="{89506D0B-EFC8-0C2F-2AB1-BEE8E9ADC442}"/>
              </a:ext>
            </a:extLst>
          </p:cNvPr>
          <p:cNvPicPr>
            <a:picLocks noChangeAspect="1"/>
          </p:cNvPicPr>
          <p:nvPr/>
        </p:nvPicPr>
        <p:blipFill>
          <a:blip r:embed="rId6"/>
          <a:stretch>
            <a:fillRect/>
          </a:stretch>
        </p:blipFill>
        <p:spPr>
          <a:xfrm>
            <a:off x="5814294" y="4244282"/>
            <a:ext cx="6377706" cy="2476846"/>
          </a:xfrm>
          <a:prstGeom prst="rect">
            <a:avLst/>
          </a:prstGeom>
        </p:spPr>
      </p:pic>
    </p:spTree>
    <p:extLst>
      <p:ext uri="{BB962C8B-B14F-4D97-AF65-F5344CB8AC3E}">
        <p14:creationId xmlns:p14="http://schemas.microsoft.com/office/powerpoint/2010/main" val="315160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B99BA8B-2E3A-58BC-AB50-D7C43C9233B4}"/>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6" name="文字方塊 5">
            <a:extLst>
              <a:ext uri="{FF2B5EF4-FFF2-40B4-BE49-F238E27FC236}">
                <a16:creationId xmlns:a16="http://schemas.microsoft.com/office/drawing/2014/main" id="{B5E1A29C-7A5F-0BFF-B816-CCC1001B0CEA}"/>
              </a:ext>
            </a:extLst>
          </p:cNvPr>
          <p:cNvSpPr txBox="1"/>
          <p:nvPr/>
        </p:nvSpPr>
        <p:spPr>
          <a:xfrm>
            <a:off x="514424" y="239745"/>
            <a:ext cx="4597400" cy="584775"/>
          </a:xfrm>
          <a:prstGeom prst="rect">
            <a:avLst/>
          </a:prstGeom>
          <a:noFill/>
        </p:spPr>
        <p:txBody>
          <a:bodyPr wrap="square" rtlCol="0">
            <a:spAutoFit/>
          </a:bodyPr>
          <a:lstStyle/>
          <a:p>
            <a:pPr algn="ctr"/>
            <a:r>
              <a:rPr lang="en-US" altLang="zh-TW" sz="3200" b="1" dirty="0" err="1">
                <a:solidFill>
                  <a:schemeClr val="bg1"/>
                </a:solidFill>
                <a:ea typeface="微軟正黑體" panose="020B0604030504040204" pitchFamily="34" charset="-120"/>
              </a:rPr>
              <a:t>Register.PHP</a:t>
            </a:r>
            <a:endParaRPr lang="zh-TW" altLang="en-US" sz="3200" b="1" dirty="0">
              <a:solidFill>
                <a:schemeClr val="bg1"/>
              </a:solidFill>
              <a:ea typeface="微軟正黑體" panose="020B0604030504040204" pitchFamily="34" charset="-120"/>
            </a:endParaRPr>
          </a:p>
        </p:txBody>
      </p:sp>
      <p:pic>
        <p:nvPicPr>
          <p:cNvPr id="7" name="圖片 6">
            <a:extLst>
              <a:ext uri="{FF2B5EF4-FFF2-40B4-BE49-F238E27FC236}">
                <a16:creationId xmlns:a16="http://schemas.microsoft.com/office/drawing/2014/main" id="{F909D153-9251-F78F-AFFF-82BE196D5A43}"/>
              </a:ext>
            </a:extLst>
          </p:cNvPr>
          <p:cNvPicPr>
            <a:picLocks noChangeAspect="1"/>
          </p:cNvPicPr>
          <p:nvPr/>
        </p:nvPicPr>
        <p:blipFill>
          <a:blip r:embed="rId3"/>
          <a:stretch>
            <a:fillRect/>
          </a:stretch>
        </p:blipFill>
        <p:spPr>
          <a:xfrm>
            <a:off x="6498474" y="0"/>
            <a:ext cx="5179102" cy="6858000"/>
          </a:xfrm>
          <a:prstGeom prst="rect">
            <a:avLst/>
          </a:prstGeom>
        </p:spPr>
      </p:pic>
      <p:pic>
        <p:nvPicPr>
          <p:cNvPr id="11" name="圖片 10">
            <a:extLst>
              <a:ext uri="{FF2B5EF4-FFF2-40B4-BE49-F238E27FC236}">
                <a16:creationId xmlns:a16="http://schemas.microsoft.com/office/drawing/2014/main" id="{B5B1A214-871A-8FAD-BBAD-04B47E52C026}"/>
              </a:ext>
            </a:extLst>
          </p:cNvPr>
          <p:cNvPicPr>
            <a:picLocks noChangeAspect="1"/>
          </p:cNvPicPr>
          <p:nvPr/>
        </p:nvPicPr>
        <p:blipFill rotWithShape="1">
          <a:blip r:embed="rId4"/>
          <a:srcRect l="3948"/>
          <a:stretch/>
        </p:blipFill>
        <p:spPr>
          <a:xfrm>
            <a:off x="9782175" y="5404405"/>
            <a:ext cx="2205197" cy="1381318"/>
          </a:xfrm>
          <a:prstGeom prst="rect">
            <a:avLst/>
          </a:prstGeom>
        </p:spPr>
      </p:pic>
      <p:pic>
        <p:nvPicPr>
          <p:cNvPr id="17" name="圖片 16">
            <a:extLst>
              <a:ext uri="{FF2B5EF4-FFF2-40B4-BE49-F238E27FC236}">
                <a16:creationId xmlns:a16="http://schemas.microsoft.com/office/drawing/2014/main" id="{409AFBF7-1D11-9A1F-ADDE-F5C10EDE61C8}"/>
              </a:ext>
            </a:extLst>
          </p:cNvPr>
          <p:cNvPicPr>
            <a:picLocks noChangeAspect="1"/>
          </p:cNvPicPr>
          <p:nvPr/>
        </p:nvPicPr>
        <p:blipFill>
          <a:blip r:embed="rId5"/>
          <a:stretch>
            <a:fillRect/>
          </a:stretch>
        </p:blipFill>
        <p:spPr>
          <a:xfrm>
            <a:off x="682678" y="1628524"/>
            <a:ext cx="5010849" cy="1800476"/>
          </a:xfrm>
          <a:prstGeom prst="rect">
            <a:avLst/>
          </a:prstGeom>
        </p:spPr>
      </p:pic>
      <p:pic>
        <p:nvPicPr>
          <p:cNvPr id="19" name="圖片 18">
            <a:extLst>
              <a:ext uri="{FF2B5EF4-FFF2-40B4-BE49-F238E27FC236}">
                <a16:creationId xmlns:a16="http://schemas.microsoft.com/office/drawing/2014/main" id="{AE864188-0790-981F-6CCE-499F3D2CEF62}"/>
              </a:ext>
            </a:extLst>
          </p:cNvPr>
          <p:cNvPicPr>
            <a:picLocks noChangeAspect="1"/>
          </p:cNvPicPr>
          <p:nvPr/>
        </p:nvPicPr>
        <p:blipFill>
          <a:blip r:embed="rId6"/>
          <a:stretch>
            <a:fillRect/>
          </a:stretch>
        </p:blipFill>
        <p:spPr>
          <a:xfrm>
            <a:off x="1182809" y="4464569"/>
            <a:ext cx="4010585" cy="1305107"/>
          </a:xfrm>
          <a:prstGeom prst="rect">
            <a:avLst/>
          </a:prstGeom>
        </p:spPr>
      </p:pic>
    </p:spTree>
    <p:extLst>
      <p:ext uri="{BB962C8B-B14F-4D97-AF65-F5344CB8AC3E}">
        <p14:creationId xmlns:p14="http://schemas.microsoft.com/office/powerpoint/2010/main" val="2447013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384943F6-9264-E8AB-921A-F62FFB5EADC4}"/>
              </a:ext>
            </a:extLst>
          </p:cNvPr>
          <p:cNvSpPr>
            <a:spLocks noChangeAspect="1"/>
          </p:cNvSpPr>
          <p:nvPr/>
        </p:nvSpPr>
        <p:spPr>
          <a:xfrm>
            <a:off x="-3600000" y="0"/>
            <a:ext cx="6876000" cy="6876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CC33EAA-12F1-764A-3346-073449EC84DC}"/>
              </a:ext>
            </a:extLst>
          </p:cNvPr>
          <p:cNvSpPr txBox="1"/>
          <p:nvPr/>
        </p:nvSpPr>
        <p:spPr>
          <a:xfrm>
            <a:off x="544011" y="2459504"/>
            <a:ext cx="1896673" cy="1938992"/>
          </a:xfrm>
          <a:prstGeom prst="rect">
            <a:avLst/>
          </a:prstGeom>
          <a:noFill/>
        </p:spPr>
        <p:txBody>
          <a:bodyPr wrap="none" rtlCol="0">
            <a:spAutoFit/>
          </a:bodyPr>
          <a:lstStyle/>
          <a:p>
            <a:r>
              <a:rPr lang="en-US" altLang="zh-TW" sz="12000" dirty="0">
                <a:solidFill>
                  <a:schemeClr val="tx1">
                    <a:lumMod val="75000"/>
                    <a:lumOff val="25000"/>
                  </a:schemeClr>
                </a:solidFill>
                <a:latin typeface="Arial" panose="020B0604020202020204" pitchFamily="34" charset="0"/>
                <a:cs typeface="Arial" panose="020B0604020202020204" pitchFamily="34" charset="0"/>
              </a:rPr>
              <a:t>03</a:t>
            </a:r>
            <a:endParaRPr lang="zh-TW" altLang="en-US" sz="1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字方塊 4">
            <a:extLst>
              <a:ext uri="{FF2B5EF4-FFF2-40B4-BE49-F238E27FC236}">
                <a16:creationId xmlns:a16="http://schemas.microsoft.com/office/drawing/2014/main" id="{E1538BFC-A42F-62A1-8E39-1F905C164AEB}"/>
              </a:ext>
            </a:extLst>
          </p:cNvPr>
          <p:cNvSpPr txBox="1"/>
          <p:nvPr/>
        </p:nvSpPr>
        <p:spPr>
          <a:xfrm>
            <a:off x="3276000" y="2714725"/>
            <a:ext cx="8587136" cy="1446550"/>
          </a:xfrm>
          <a:prstGeom prst="rect">
            <a:avLst/>
          </a:prstGeom>
          <a:noFill/>
        </p:spPr>
        <p:txBody>
          <a:bodyPr wrap="square" rtlCol="0">
            <a:spAutoFit/>
          </a:bodyPr>
          <a:lstStyle/>
          <a:p>
            <a:pPr algn="ctr"/>
            <a:r>
              <a:rPr lang="en-US" altLang="zh-TW" sz="8800" b="1" dirty="0">
                <a:solidFill>
                  <a:schemeClr val="tx1">
                    <a:lumMod val="75000"/>
                    <a:lumOff val="25000"/>
                  </a:schemeClr>
                </a:solidFill>
                <a:latin typeface="Arial" panose="020B0604020202020204" pitchFamily="34" charset="0"/>
                <a:ea typeface="微軟正黑體" panose="020B0604030504040204" pitchFamily="34" charset="-120"/>
              </a:rPr>
              <a:t>PHP</a:t>
            </a:r>
            <a:r>
              <a:rPr lang="zh-TW" altLang="en-US" sz="8800" b="1" dirty="0">
                <a:solidFill>
                  <a:schemeClr val="tx1">
                    <a:lumMod val="75000"/>
                    <a:lumOff val="25000"/>
                  </a:schemeClr>
                </a:solidFill>
                <a:latin typeface="Arial" panose="020B0604020202020204" pitchFamily="34" charset="0"/>
                <a:ea typeface="微軟正黑體" panose="020B0604030504040204" pitchFamily="34" charset="-120"/>
              </a:rPr>
              <a:t>後端網頁</a:t>
            </a:r>
          </a:p>
        </p:txBody>
      </p:sp>
      <p:sp>
        <p:nvSpPr>
          <p:cNvPr id="6" name="文字方塊 5">
            <a:extLst>
              <a:ext uri="{FF2B5EF4-FFF2-40B4-BE49-F238E27FC236}">
                <a16:creationId xmlns:a16="http://schemas.microsoft.com/office/drawing/2014/main" id="{D48CBA22-1FFE-9221-6CFF-EEB37F510342}"/>
              </a:ext>
            </a:extLst>
          </p:cNvPr>
          <p:cNvSpPr txBox="1"/>
          <p:nvPr/>
        </p:nvSpPr>
        <p:spPr>
          <a:xfrm>
            <a:off x="3552513" y="4003798"/>
            <a:ext cx="8310623" cy="157477"/>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Tree>
    <p:extLst>
      <p:ext uri="{BB962C8B-B14F-4D97-AF65-F5344CB8AC3E}">
        <p14:creationId xmlns:p14="http://schemas.microsoft.com/office/powerpoint/2010/main" val="2179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73B31F2-8CA0-BD21-B3C3-EFAFF8E5984C}"/>
              </a:ext>
            </a:extLst>
          </p:cNvPr>
          <p:cNvPicPr>
            <a:picLocks noChangeAspect="1"/>
          </p:cNvPicPr>
          <p:nvPr/>
        </p:nvPicPr>
        <p:blipFill>
          <a:blip r:embed="rId3"/>
          <a:stretch>
            <a:fillRect/>
          </a:stretch>
        </p:blipFill>
        <p:spPr>
          <a:xfrm>
            <a:off x="18333" y="1971264"/>
            <a:ext cx="5753559" cy="2778415"/>
          </a:xfrm>
          <a:prstGeom prst="rect">
            <a:avLst/>
          </a:prstGeom>
        </p:spPr>
      </p:pic>
      <p:sp>
        <p:nvSpPr>
          <p:cNvPr id="7" name="右大括弧 6">
            <a:extLst>
              <a:ext uri="{FF2B5EF4-FFF2-40B4-BE49-F238E27FC236}">
                <a16:creationId xmlns:a16="http://schemas.microsoft.com/office/drawing/2014/main" id="{75BCDFC9-41B8-C7F1-EB52-89F7C15930D1}"/>
              </a:ext>
            </a:extLst>
          </p:cNvPr>
          <p:cNvSpPr/>
          <p:nvPr/>
        </p:nvSpPr>
        <p:spPr>
          <a:xfrm>
            <a:off x="5623249" y="1961536"/>
            <a:ext cx="472751" cy="277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1625621-930A-4539-7DDB-B79A5EEBFFBC}"/>
              </a:ext>
            </a:extLst>
          </p:cNvPr>
          <p:cNvPicPr>
            <a:picLocks noChangeAspect="1"/>
          </p:cNvPicPr>
          <p:nvPr/>
        </p:nvPicPr>
        <p:blipFill>
          <a:blip r:embed="rId4"/>
          <a:stretch>
            <a:fillRect/>
          </a:stretch>
        </p:blipFill>
        <p:spPr>
          <a:xfrm>
            <a:off x="6096000" y="1116647"/>
            <a:ext cx="6077667" cy="5741353"/>
          </a:xfrm>
          <a:prstGeom prst="rect">
            <a:avLst/>
          </a:prstGeom>
        </p:spPr>
      </p:pic>
      <p:sp>
        <p:nvSpPr>
          <p:cNvPr id="15" name="文字方塊 14">
            <a:extLst>
              <a:ext uri="{FF2B5EF4-FFF2-40B4-BE49-F238E27FC236}">
                <a16:creationId xmlns:a16="http://schemas.microsoft.com/office/drawing/2014/main" id="{F87A49A9-7056-EA4B-8EA7-1E96385C01E8}"/>
              </a:ext>
            </a:extLst>
          </p:cNvPr>
          <p:cNvSpPr txBox="1"/>
          <p:nvPr/>
        </p:nvSpPr>
        <p:spPr>
          <a:xfrm>
            <a:off x="6096000" y="376603"/>
            <a:ext cx="2059186" cy="523220"/>
          </a:xfrm>
          <a:prstGeom prst="rect">
            <a:avLst/>
          </a:prstGeom>
          <a:noFill/>
        </p:spPr>
        <p:txBody>
          <a:bodyPr wrap="square" rtlCol="0">
            <a:spAutoFit/>
          </a:bodyPr>
          <a:lstStyle/>
          <a:p>
            <a:pPr algn="ctr"/>
            <a:r>
              <a:rPr lang="en-US" altLang="zh-TW" sz="2800" b="1" dirty="0">
                <a:latin typeface="Arial" panose="020B0604020202020204" pitchFamily="34" charset="0"/>
                <a:ea typeface="微軟正黑體" panose="020B0604030504040204" pitchFamily="34" charset="-120"/>
              </a:rPr>
              <a:t>Nav(</a:t>
            </a:r>
            <a:r>
              <a:rPr lang="zh-TW" altLang="en-US" sz="2800" b="1" dirty="0">
                <a:latin typeface="Arial" panose="020B0604020202020204" pitchFamily="34" charset="0"/>
                <a:ea typeface="微軟正黑體" panose="020B0604030504040204" pitchFamily="34" charset="-120"/>
              </a:rPr>
              <a:t>導覽列</a:t>
            </a:r>
            <a:r>
              <a:rPr lang="en-US" altLang="zh-TW" sz="2800" b="1" dirty="0">
                <a:latin typeface="Arial" panose="020B0604020202020204" pitchFamily="34" charset="0"/>
                <a:ea typeface="微軟正黑體" panose="020B0604030504040204" pitchFamily="34" charset="-120"/>
              </a:rPr>
              <a:t>)</a:t>
            </a:r>
            <a:endParaRPr lang="zh-TW" altLang="en-US" sz="2800" b="1" dirty="0">
              <a:latin typeface="Arial" panose="020B0604020202020204" pitchFamily="34" charset="0"/>
              <a:ea typeface="微軟正黑體" panose="020B0604030504040204" pitchFamily="34" charset="-120"/>
            </a:endParaRPr>
          </a:p>
        </p:txBody>
      </p:sp>
      <p:sp>
        <p:nvSpPr>
          <p:cNvPr id="2" name="文字方塊 1">
            <a:extLst>
              <a:ext uri="{FF2B5EF4-FFF2-40B4-BE49-F238E27FC236}">
                <a16:creationId xmlns:a16="http://schemas.microsoft.com/office/drawing/2014/main" id="{7C298F5E-8E18-630F-FA96-4AA5FD247BFF}"/>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3142C95A-1109-0116-C961-11147CC57FEF}"/>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Menu.php</a:t>
            </a:r>
            <a:endParaRPr lang="en-US" altLang="zh-TW" dirty="0"/>
          </a:p>
        </p:txBody>
      </p:sp>
    </p:spTree>
    <p:extLst>
      <p:ext uri="{BB962C8B-B14F-4D97-AF65-F5344CB8AC3E}">
        <p14:creationId xmlns:p14="http://schemas.microsoft.com/office/powerpoint/2010/main" val="260300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08400" y="398118"/>
            <a:ext cx="3761541" cy="523220"/>
          </a:xfrm>
          <a:prstGeom prst="rect">
            <a:avLst/>
          </a:prstGeom>
          <a:noFill/>
        </p:spPr>
        <p:txBody>
          <a:bodyPr wrap="square" rtlCol="0">
            <a:spAutoFit/>
          </a:bodyPr>
          <a:lstStyle>
            <a:defPPr>
              <a:defRPr lang="zh-TW"/>
            </a:defPPr>
            <a:lvl1pPr>
              <a:defRPr sz="2800" b="1">
                <a:latin typeface="Arial" panose="020B0604020202020204" pitchFamily="34" charset="0"/>
                <a:ea typeface="微軟正黑體" panose="020B0604030504040204" pitchFamily="34" charset="-120"/>
              </a:defRPr>
            </a:lvl1pPr>
          </a:lstStyle>
          <a:p>
            <a:pPr algn="ctr"/>
            <a:r>
              <a:rPr lang="en-US" altLang="zh-TW" dirty="0"/>
              <a:t>Menu </a:t>
            </a:r>
            <a:r>
              <a:rPr lang="zh-TW" altLang="en-US" dirty="0"/>
              <a:t>店家列表</a:t>
            </a:r>
            <a:r>
              <a:rPr lang="en-US" altLang="zh-TW" dirty="0"/>
              <a:t>(</a:t>
            </a:r>
            <a:r>
              <a:rPr lang="zh-TW" altLang="en-US" dirty="0"/>
              <a:t>畫面</a:t>
            </a:r>
            <a:r>
              <a:rPr lang="en-US" altLang="zh-TW" dirty="0"/>
              <a:t>)</a:t>
            </a:r>
            <a:endParaRPr lang="zh-TW" altLang="en-US" dirty="0"/>
          </a:p>
        </p:txBody>
      </p:sp>
      <p:pic>
        <p:nvPicPr>
          <p:cNvPr id="4" name="圖片 3">
            <a:extLst>
              <a:ext uri="{FF2B5EF4-FFF2-40B4-BE49-F238E27FC236}">
                <a16:creationId xmlns:a16="http://schemas.microsoft.com/office/drawing/2014/main" id="{971074C9-618C-24E4-9C84-B26EF1B2DDD4}"/>
              </a:ext>
            </a:extLst>
          </p:cNvPr>
          <p:cNvPicPr>
            <a:picLocks noChangeAspect="1"/>
          </p:cNvPicPr>
          <p:nvPr/>
        </p:nvPicPr>
        <p:blipFill>
          <a:blip r:embed="rId3"/>
          <a:stretch>
            <a:fillRect/>
          </a:stretch>
        </p:blipFill>
        <p:spPr>
          <a:xfrm>
            <a:off x="1844728" y="1336007"/>
            <a:ext cx="8591889" cy="5057087"/>
          </a:xfrm>
          <a:prstGeom prst="rect">
            <a:avLst/>
          </a:prstGeom>
        </p:spPr>
      </p:pic>
      <p:sp>
        <p:nvSpPr>
          <p:cNvPr id="2" name="文字方塊 1">
            <a:extLst>
              <a:ext uri="{FF2B5EF4-FFF2-40B4-BE49-F238E27FC236}">
                <a16:creationId xmlns:a16="http://schemas.microsoft.com/office/drawing/2014/main" id="{0E6E76DC-D393-F3ED-862C-955F2103E6F9}"/>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615119F3-2EE1-BEAE-2D22-94BA67AC60FA}"/>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Menu.php</a:t>
            </a:r>
            <a:endParaRPr lang="en-US" altLang="zh-TW" dirty="0"/>
          </a:p>
        </p:txBody>
      </p:sp>
    </p:spTree>
    <p:extLst>
      <p:ext uri="{BB962C8B-B14F-4D97-AF65-F5344CB8AC3E}">
        <p14:creationId xmlns:p14="http://schemas.microsoft.com/office/powerpoint/2010/main" val="2972849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19157" y="398119"/>
            <a:ext cx="4404049" cy="523220"/>
          </a:xfrm>
          <a:prstGeom prst="rect">
            <a:avLst/>
          </a:prstGeom>
          <a:noFill/>
        </p:spPr>
        <p:txBody>
          <a:bodyPr wrap="square" rtlCol="0">
            <a:spAutoFit/>
          </a:bodyPr>
          <a:lstStyle>
            <a:defPPr>
              <a:defRPr lang="zh-TW"/>
            </a:defPPr>
            <a:lvl1pPr>
              <a:defRPr sz="2800" b="1">
                <a:latin typeface="Arial" panose="020B0604020202020204" pitchFamily="34" charset="0"/>
                <a:ea typeface="微軟正黑體" panose="020B0604030504040204" pitchFamily="34" charset="-120"/>
              </a:defRPr>
            </a:lvl1pPr>
          </a:lstStyle>
          <a:p>
            <a:pPr algn="ctr"/>
            <a:r>
              <a:rPr lang="en-US" altLang="zh-TW" dirty="0"/>
              <a:t>Menu </a:t>
            </a:r>
            <a:r>
              <a:rPr lang="zh-TW" altLang="en-US" dirty="0"/>
              <a:t>店家列表</a:t>
            </a:r>
            <a:r>
              <a:rPr lang="en-US" altLang="zh-TW" dirty="0"/>
              <a:t>(</a:t>
            </a:r>
            <a:r>
              <a:rPr lang="zh-TW" altLang="en-US" dirty="0"/>
              <a:t>程式碼</a:t>
            </a:r>
            <a:r>
              <a:rPr lang="en-US" altLang="zh-TW" dirty="0"/>
              <a:t>)-1</a:t>
            </a:r>
            <a:endParaRPr lang="zh-TW" altLang="en-US" dirty="0"/>
          </a:p>
        </p:txBody>
      </p:sp>
      <p:pic>
        <p:nvPicPr>
          <p:cNvPr id="8" name="圖片 7">
            <a:extLst>
              <a:ext uri="{FF2B5EF4-FFF2-40B4-BE49-F238E27FC236}">
                <a16:creationId xmlns:a16="http://schemas.microsoft.com/office/drawing/2014/main" id="{9BEF4851-D307-6F0E-B402-BA60594428E0}"/>
              </a:ext>
            </a:extLst>
          </p:cNvPr>
          <p:cNvPicPr>
            <a:picLocks noChangeAspect="1"/>
          </p:cNvPicPr>
          <p:nvPr/>
        </p:nvPicPr>
        <p:blipFill>
          <a:blip r:embed="rId3"/>
          <a:stretch>
            <a:fillRect/>
          </a:stretch>
        </p:blipFill>
        <p:spPr>
          <a:xfrm>
            <a:off x="114300" y="1158794"/>
            <a:ext cx="6926042" cy="5604890"/>
          </a:xfrm>
          <a:prstGeom prst="rect">
            <a:avLst/>
          </a:prstGeom>
        </p:spPr>
      </p:pic>
      <p:pic>
        <p:nvPicPr>
          <p:cNvPr id="13" name="圖片 12">
            <a:extLst>
              <a:ext uri="{FF2B5EF4-FFF2-40B4-BE49-F238E27FC236}">
                <a16:creationId xmlns:a16="http://schemas.microsoft.com/office/drawing/2014/main" id="{6C5702A3-CA47-4EBB-6957-AF1E925E2D4D}"/>
              </a:ext>
            </a:extLst>
          </p:cNvPr>
          <p:cNvPicPr>
            <a:picLocks noChangeAspect="1"/>
          </p:cNvPicPr>
          <p:nvPr/>
        </p:nvPicPr>
        <p:blipFill>
          <a:blip r:embed="rId4"/>
          <a:stretch>
            <a:fillRect/>
          </a:stretch>
        </p:blipFill>
        <p:spPr>
          <a:xfrm>
            <a:off x="7207866" y="1158794"/>
            <a:ext cx="4869834" cy="3098085"/>
          </a:xfrm>
          <a:prstGeom prst="rect">
            <a:avLst/>
          </a:prstGeom>
        </p:spPr>
      </p:pic>
      <p:sp>
        <p:nvSpPr>
          <p:cNvPr id="2" name="文字方塊 1">
            <a:extLst>
              <a:ext uri="{FF2B5EF4-FFF2-40B4-BE49-F238E27FC236}">
                <a16:creationId xmlns:a16="http://schemas.microsoft.com/office/drawing/2014/main" id="{38C9FF63-7811-61F2-7CB2-92FF9DF87CE4}"/>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A2794273-9136-9DD3-3B3B-E568283548C9}"/>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Menu</a:t>
            </a:r>
            <a:r>
              <a:rPr lang="en-US" altLang="zh-TW" err="1"/>
              <a:t>.</a:t>
            </a:r>
            <a:r>
              <a:rPr lang="en-US" altLang="zh-TW"/>
              <a:t>php</a:t>
            </a:r>
            <a:endParaRPr lang="en-US" altLang="zh-TW" dirty="0"/>
          </a:p>
        </p:txBody>
      </p:sp>
    </p:spTree>
    <p:extLst>
      <p:ext uri="{BB962C8B-B14F-4D97-AF65-F5344CB8AC3E}">
        <p14:creationId xmlns:p14="http://schemas.microsoft.com/office/powerpoint/2010/main" val="31724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402404"/>
            <a:ext cx="4404049" cy="523220"/>
          </a:xfrm>
          <a:prstGeom prst="rect">
            <a:avLst/>
          </a:prstGeom>
          <a:noFill/>
        </p:spPr>
        <p:txBody>
          <a:bodyPr wrap="square" rtlCol="0">
            <a:spAutoFit/>
          </a:bodyPr>
          <a:lstStyle>
            <a:defPPr>
              <a:defRPr lang="zh-TW"/>
            </a:defPPr>
            <a:lvl1pPr>
              <a:defRPr sz="2800" b="1">
                <a:latin typeface="Arial" panose="020B0604020202020204" pitchFamily="34" charset="0"/>
                <a:ea typeface="微軟正黑體" panose="020B0604030504040204" pitchFamily="34" charset="-120"/>
              </a:defRPr>
            </a:lvl1pPr>
          </a:lstStyle>
          <a:p>
            <a:pPr algn="ctr"/>
            <a:r>
              <a:rPr lang="en-US" altLang="zh-TW" dirty="0"/>
              <a:t>Menu </a:t>
            </a:r>
            <a:r>
              <a:rPr lang="zh-TW" altLang="en-US" dirty="0"/>
              <a:t>店家列表</a:t>
            </a:r>
            <a:r>
              <a:rPr lang="en-US" altLang="zh-TW" dirty="0"/>
              <a:t>(</a:t>
            </a:r>
            <a:r>
              <a:rPr lang="zh-TW" altLang="en-US" dirty="0"/>
              <a:t>程式碼</a:t>
            </a:r>
            <a:r>
              <a:rPr lang="en-US" altLang="zh-TW" dirty="0"/>
              <a:t>)-2</a:t>
            </a:r>
            <a:endParaRPr lang="zh-TW" altLang="en-US" dirty="0"/>
          </a:p>
        </p:txBody>
      </p:sp>
      <p:pic>
        <p:nvPicPr>
          <p:cNvPr id="14" name="圖片 13">
            <a:extLst>
              <a:ext uri="{FF2B5EF4-FFF2-40B4-BE49-F238E27FC236}">
                <a16:creationId xmlns:a16="http://schemas.microsoft.com/office/drawing/2014/main" id="{8A77F5AE-992D-6F9B-ADF3-9F2E98A53BAA}"/>
              </a:ext>
            </a:extLst>
          </p:cNvPr>
          <p:cNvPicPr>
            <a:picLocks noChangeAspect="1"/>
          </p:cNvPicPr>
          <p:nvPr/>
        </p:nvPicPr>
        <p:blipFill>
          <a:blip r:embed="rId3"/>
          <a:stretch>
            <a:fillRect/>
          </a:stretch>
        </p:blipFill>
        <p:spPr>
          <a:xfrm>
            <a:off x="1328072" y="1528431"/>
            <a:ext cx="9535856" cy="4753638"/>
          </a:xfrm>
          <a:prstGeom prst="rect">
            <a:avLst/>
          </a:prstGeom>
        </p:spPr>
      </p:pic>
      <p:sp>
        <p:nvSpPr>
          <p:cNvPr id="2" name="文字方塊 1">
            <a:extLst>
              <a:ext uri="{FF2B5EF4-FFF2-40B4-BE49-F238E27FC236}">
                <a16:creationId xmlns:a16="http://schemas.microsoft.com/office/drawing/2014/main" id="{4CA0BC06-CE8D-E3C9-625D-069ACEBC7F09}"/>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6E064D15-604C-DAF6-36C6-203988618534}"/>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Menu.php</a:t>
            </a:r>
            <a:endParaRPr lang="en-US" altLang="zh-TW" dirty="0"/>
          </a:p>
        </p:txBody>
      </p:sp>
    </p:spTree>
    <p:extLst>
      <p:ext uri="{BB962C8B-B14F-4D97-AF65-F5344CB8AC3E}">
        <p14:creationId xmlns:p14="http://schemas.microsoft.com/office/powerpoint/2010/main" val="912335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85242" y="387361"/>
            <a:ext cx="3184391" cy="523220"/>
          </a:xfrm>
          <a:prstGeom prst="rect">
            <a:avLst/>
          </a:prstGeom>
          <a:noFill/>
        </p:spPr>
        <p:txBody>
          <a:bodyPr wrap="square" rtlCol="0">
            <a:spAutoFit/>
          </a:bodyPr>
          <a:lstStyle>
            <a:defPPr>
              <a:defRPr lang="zh-TW"/>
            </a:defPPr>
            <a:lvl1pPr>
              <a:defRPr sz="2800" b="1">
                <a:latin typeface="Arial" panose="020B0604020202020204" pitchFamily="34" charset="0"/>
                <a:ea typeface="微軟正黑體" panose="020B0604030504040204" pitchFamily="34" charset="-120"/>
              </a:defRPr>
            </a:lvl1pPr>
          </a:lstStyle>
          <a:p>
            <a:pPr algn="ctr"/>
            <a:r>
              <a:rPr lang="zh-TW" altLang="en-US" dirty="0"/>
              <a:t>過渡選擇店家資料</a:t>
            </a:r>
          </a:p>
        </p:txBody>
      </p:sp>
      <p:pic>
        <p:nvPicPr>
          <p:cNvPr id="4" name="圖片 3">
            <a:extLst>
              <a:ext uri="{FF2B5EF4-FFF2-40B4-BE49-F238E27FC236}">
                <a16:creationId xmlns:a16="http://schemas.microsoft.com/office/drawing/2014/main" id="{8B73D447-752F-1045-5AB2-F165BA368E78}"/>
              </a:ext>
            </a:extLst>
          </p:cNvPr>
          <p:cNvPicPr>
            <a:picLocks noChangeAspect="1"/>
          </p:cNvPicPr>
          <p:nvPr/>
        </p:nvPicPr>
        <p:blipFill>
          <a:blip r:embed="rId3"/>
          <a:stretch>
            <a:fillRect/>
          </a:stretch>
        </p:blipFill>
        <p:spPr>
          <a:xfrm>
            <a:off x="3028194" y="2130178"/>
            <a:ext cx="6135612" cy="3339637"/>
          </a:xfrm>
          <a:prstGeom prst="rect">
            <a:avLst/>
          </a:prstGeom>
        </p:spPr>
      </p:pic>
      <p:sp>
        <p:nvSpPr>
          <p:cNvPr id="2" name="文字方塊 1">
            <a:extLst>
              <a:ext uri="{FF2B5EF4-FFF2-40B4-BE49-F238E27FC236}">
                <a16:creationId xmlns:a16="http://schemas.microsoft.com/office/drawing/2014/main" id="{AF092569-DCD1-55B5-33AA-7914BF38205B}"/>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321B7D5F-27A9-0BB1-DCE4-D3BA8A8F92C7}"/>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gostore.php</a:t>
            </a:r>
            <a:endParaRPr lang="en-US" altLang="zh-TW" dirty="0"/>
          </a:p>
        </p:txBody>
      </p:sp>
    </p:spTree>
    <p:extLst>
      <p:ext uri="{BB962C8B-B14F-4D97-AF65-F5344CB8AC3E}">
        <p14:creationId xmlns:p14="http://schemas.microsoft.com/office/powerpoint/2010/main" val="358815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79274"/>
            <a:ext cx="3431817"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選擇餐點頁面</a:t>
            </a:r>
            <a:r>
              <a:rPr lang="en-US" altLang="zh-TW" dirty="0"/>
              <a:t>(</a:t>
            </a:r>
            <a:r>
              <a:rPr lang="zh-TW" altLang="en-US" dirty="0"/>
              <a:t>畫面</a:t>
            </a:r>
            <a:r>
              <a:rPr lang="en-US" altLang="zh-TW" dirty="0"/>
              <a:t>)</a:t>
            </a:r>
          </a:p>
        </p:txBody>
      </p:sp>
      <p:pic>
        <p:nvPicPr>
          <p:cNvPr id="3" name="圖片 2">
            <a:extLst>
              <a:ext uri="{FF2B5EF4-FFF2-40B4-BE49-F238E27FC236}">
                <a16:creationId xmlns:a16="http://schemas.microsoft.com/office/drawing/2014/main" id="{F190311A-5E77-4033-AAAE-90D7AAC247FD}"/>
              </a:ext>
            </a:extLst>
          </p:cNvPr>
          <p:cNvPicPr>
            <a:picLocks noChangeAspect="1"/>
          </p:cNvPicPr>
          <p:nvPr/>
        </p:nvPicPr>
        <p:blipFill>
          <a:blip r:embed="rId3"/>
          <a:stretch>
            <a:fillRect/>
          </a:stretch>
        </p:blipFill>
        <p:spPr>
          <a:xfrm>
            <a:off x="3394176" y="1618901"/>
            <a:ext cx="6181624" cy="5046345"/>
          </a:xfrm>
          <a:prstGeom prst="rect">
            <a:avLst/>
          </a:prstGeom>
        </p:spPr>
      </p:pic>
      <p:sp>
        <p:nvSpPr>
          <p:cNvPr id="2" name="文字方塊 1">
            <a:extLst>
              <a:ext uri="{FF2B5EF4-FFF2-40B4-BE49-F238E27FC236}">
                <a16:creationId xmlns:a16="http://schemas.microsoft.com/office/drawing/2014/main" id="{95BC87E5-6284-6AC4-1D6A-1E7C221FCD38}"/>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EE96502D-F4D3-29DF-A86C-C7380BCD6F2A}"/>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214984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384943F6-9264-E8AB-921A-F62FFB5EADC4}"/>
              </a:ext>
            </a:extLst>
          </p:cNvPr>
          <p:cNvSpPr>
            <a:spLocks noChangeAspect="1"/>
          </p:cNvSpPr>
          <p:nvPr/>
        </p:nvSpPr>
        <p:spPr>
          <a:xfrm>
            <a:off x="-3600000" y="0"/>
            <a:ext cx="6876000" cy="6876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CC33EAA-12F1-764A-3346-073449EC84DC}"/>
              </a:ext>
            </a:extLst>
          </p:cNvPr>
          <p:cNvSpPr txBox="1"/>
          <p:nvPr/>
        </p:nvSpPr>
        <p:spPr>
          <a:xfrm>
            <a:off x="544011" y="2459504"/>
            <a:ext cx="1896673" cy="1938992"/>
          </a:xfrm>
          <a:prstGeom prst="rect">
            <a:avLst/>
          </a:prstGeom>
          <a:noFill/>
        </p:spPr>
        <p:txBody>
          <a:bodyPr wrap="none" rtlCol="0">
            <a:spAutoFit/>
          </a:bodyPr>
          <a:lstStyle/>
          <a:p>
            <a:r>
              <a:rPr lang="en-US" altLang="zh-TW" sz="12000" dirty="0">
                <a:solidFill>
                  <a:schemeClr val="tx1">
                    <a:lumMod val="75000"/>
                    <a:lumOff val="25000"/>
                  </a:schemeClr>
                </a:solidFill>
                <a:latin typeface="Arial" panose="020B0604020202020204" pitchFamily="34" charset="0"/>
                <a:cs typeface="Arial" panose="020B0604020202020204" pitchFamily="34" charset="0"/>
              </a:rPr>
              <a:t>01</a:t>
            </a:r>
            <a:endParaRPr lang="zh-TW" altLang="en-US" sz="1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字方塊 4">
            <a:extLst>
              <a:ext uri="{FF2B5EF4-FFF2-40B4-BE49-F238E27FC236}">
                <a16:creationId xmlns:a16="http://schemas.microsoft.com/office/drawing/2014/main" id="{E1538BFC-A42F-62A1-8E39-1F905C164AEB}"/>
              </a:ext>
            </a:extLst>
          </p:cNvPr>
          <p:cNvSpPr txBox="1"/>
          <p:nvPr/>
        </p:nvSpPr>
        <p:spPr>
          <a:xfrm>
            <a:off x="3276000" y="2714725"/>
            <a:ext cx="8587136" cy="1446550"/>
          </a:xfrm>
          <a:prstGeom prst="rect">
            <a:avLst/>
          </a:prstGeom>
          <a:noFill/>
        </p:spPr>
        <p:txBody>
          <a:bodyPr wrap="square" rtlCol="0">
            <a:spAutoFit/>
          </a:bodyPr>
          <a:lstStyle/>
          <a:p>
            <a:pPr algn="ctr"/>
            <a:r>
              <a:rPr lang="zh-TW" altLang="en-US" sz="8800" b="1" dirty="0">
                <a:solidFill>
                  <a:schemeClr val="tx1">
                    <a:lumMod val="75000"/>
                    <a:lumOff val="25000"/>
                  </a:schemeClr>
                </a:solidFill>
                <a:ea typeface="微軟正黑體" panose="020B0604030504040204" pitchFamily="34" charset="-120"/>
              </a:rPr>
              <a:t>網頁架構流程圖</a:t>
            </a:r>
          </a:p>
        </p:txBody>
      </p:sp>
      <p:sp>
        <p:nvSpPr>
          <p:cNvPr id="6" name="文字方塊 5">
            <a:extLst>
              <a:ext uri="{FF2B5EF4-FFF2-40B4-BE49-F238E27FC236}">
                <a16:creationId xmlns:a16="http://schemas.microsoft.com/office/drawing/2014/main" id="{D48CBA22-1FFE-9221-6CFF-EEB37F510342}"/>
              </a:ext>
            </a:extLst>
          </p:cNvPr>
          <p:cNvSpPr txBox="1"/>
          <p:nvPr/>
        </p:nvSpPr>
        <p:spPr>
          <a:xfrm>
            <a:off x="3552513" y="4003798"/>
            <a:ext cx="8310623" cy="157477"/>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Tree>
    <p:extLst>
      <p:ext uri="{BB962C8B-B14F-4D97-AF65-F5344CB8AC3E}">
        <p14:creationId xmlns:p14="http://schemas.microsoft.com/office/powerpoint/2010/main" val="69041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83009" y="373614"/>
            <a:ext cx="2307955"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菜單程式碼</a:t>
            </a:r>
            <a:r>
              <a:rPr lang="en-US" altLang="zh-TW" dirty="0"/>
              <a:t>-1</a:t>
            </a:r>
          </a:p>
        </p:txBody>
      </p:sp>
      <p:pic>
        <p:nvPicPr>
          <p:cNvPr id="4" name="圖片 3">
            <a:extLst>
              <a:ext uri="{FF2B5EF4-FFF2-40B4-BE49-F238E27FC236}">
                <a16:creationId xmlns:a16="http://schemas.microsoft.com/office/drawing/2014/main" id="{984D4F41-D20E-E783-98F3-A24818799119}"/>
              </a:ext>
            </a:extLst>
          </p:cNvPr>
          <p:cNvPicPr>
            <a:picLocks noChangeAspect="1"/>
          </p:cNvPicPr>
          <p:nvPr/>
        </p:nvPicPr>
        <p:blipFill>
          <a:blip r:embed="rId3"/>
          <a:stretch>
            <a:fillRect/>
          </a:stretch>
        </p:blipFill>
        <p:spPr>
          <a:xfrm>
            <a:off x="3023679" y="1289451"/>
            <a:ext cx="6295637" cy="5110576"/>
          </a:xfrm>
          <a:prstGeom prst="rect">
            <a:avLst/>
          </a:prstGeom>
        </p:spPr>
      </p:pic>
      <p:sp>
        <p:nvSpPr>
          <p:cNvPr id="2" name="文字方塊 1">
            <a:extLst>
              <a:ext uri="{FF2B5EF4-FFF2-40B4-BE49-F238E27FC236}">
                <a16:creationId xmlns:a16="http://schemas.microsoft.com/office/drawing/2014/main" id="{637287ED-415E-1468-322B-82007265743B}"/>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C53B6856-9AEC-F633-AF06-48C283E142EA}"/>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56492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5830352" y="391146"/>
            <a:ext cx="2671778"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菜單程式碼</a:t>
            </a:r>
            <a:r>
              <a:rPr lang="en-US" altLang="zh-TW" dirty="0"/>
              <a:t>-2</a:t>
            </a:r>
          </a:p>
        </p:txBody>
      </p:sp>
      <p:pic>
        <p:nvPicPr>
          <p:cNvPr id="3" name="圖片 2">
            <a:extLst>
              <a:ext uri="{FF2B5EF4-FFF2-40B4-BE49-F238E27FC236}">
                <a16:creationId xmlns:a16="http://schemas.microsoft.com/office/drawing/2014/main" id="{AC555114-34F1-BA21-25E7-8B40E938C414}"/>
              </a:ext>
            </a:extLst>
          </p:cNvPr>
          <p:cNvPicPr>
            <a:picLocks noChangeAspect="1"/>
          </p:cNvPicPr>
          <p:nvPr/>
        </p:nvPicPr>
        <p:blipFill>
          <a:blip r:embed="rId3"/>
          <a:stretch>
            <a:fillRect/>
          </a:stretch>
        </p:blipFill>
        <p:spPr>
          <a:xfrm>
            <a:off x="136906" y="1207821"/>
            <a:ext cx="7336222" cy="5571231"/>
          </a:xfrm>
          <a:prstGeom prst="rect">
            <a:avLst/>
          </a:prstGeom>
        </p:spPr>
      </p:pic>
      <p:pic>
        <p:nvPicPr>
          <p:cNvPr id="4" name="圖片 3">
            <a:extLst>
              <a:ext uri="{FF2B5EF4-FFF2-40B4-BE49-F238E27FC236}">
                <a16:creationId xmlns:a16="http://schemas.microsoft.com/office/drawing/2014/main" id="{AC26019F-6E69-321C-1425-EB0B24BEC628}"/>
              </a:ext>
            </a:extLst>
          </p:cNvPr>
          <p:cNvPicPr>
            <a:picLocks noChangeAspect="1"/>
          </p:cNvPicPr>
          <p:nvPr/>
        </p:nvPicPr>
        <p:blipFill>
          <a:blip r:embed="rId4"/>
          <a:stretch>
            <a:fillRect/>
          </a:stretch>
        </p:blipFill>
        <p:spPr>
          <a:xfrm>
            <a:off x="7713626" y="1207821"/>
            <a:ext cx="4341468" cy="602489"/>
          </a:xfrm>
          <a:prstGeom prst="rect">
            <a:avLst/>
          </a:prstGeom>
        </p:spPr>
      </p:pic>
      <p:sp>
        <p:nvSpPr>
          <p:cNvPr id="2" name="文字方塊 1">
            <a:extLst>
              <a:ext uri="{FF2B5EF4-FFF2-40B4-BE49-F238E27FC236}">
                <a16:creationId xmlns:a16="http://schemas.microsoft.com/office/drawing/2014/main" id="{57FD5412-BF5C-458F-CC6C-52F13810C130}"/>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6" name="文字方塊 5">
            <a:extLst>
              <a:ext uri="{FF2B5EF4-FFF2-40B4-BE49-F238E27FC236}">
                <a16:creationId xmlns:a16="http://schemas.microsoft.com/office/drawing/2014/main" id="{63192C8B-84B1-E9A5-C9ED-6DA15BE56ACD}"/>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300977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40673" y="391146"/>
            <a:ext cx="3012434"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en-US" altLang="zh-TW" dirty="0"/>
              <a:t>Banner </a:t>
            </a:r>
            <a:r>
              <a:rPr lang="zh-TW" altLang="en-US" dirty="0"/>
              <a:t>店家資訊</a:t>
            </a:r>
            <a:endParaRPr lang="en-US" altLang="zh-TW" dirty="0"/>
          </a:p>
        </p:txBody>
      </p:sp>
      <p:pic>
        <p:nvPicPr>
          <p:cNvPr id="4" name="圖片 3">
            <a:extLst>
              <a:ext uri="{FF2B5EF4-FFF2-40B4-BE49-F238E27FC236}">
                <a16:creationId xmlns:a16="http://schemas.microsoft.com/office/drawing/2014/main" id="{43A40C7F-D348-63AB-AD82-AFD4731096E2}"/>
              </a:ext>
            </a:extLst>
          </p:cNvPr>
          <p:cNvPicPr>
            <a:picLocks noChangeAspect="1"/>
          </p:cNvPicPr>
          <p:nvPr/>
        </p:nvPicPr>
        <p:blipFill>
          <a:blip r:embed="rId3"/>
          <a:stretch>
            <a:fillRect/>
          </a:stretch>
        </p:blipFill>
        <p:spPr>
          <a:xfrm>
            <a:off x="122992" y="2464478"/>
            <a:ext cx="5598117" cy="1929043"/>
          </a:xfrm>
          <a:prstGeom prst="rect">
            <a:avLst/>
          </a:prstGeom>
        </p:spPr>
      </p:pic>
      <p:pic>
        <p:nvPicPr>
          <p:cNvPr id="7" name="圖片 6">
            <a:extLst>
              <a:ext uri="{FF2B5EF4-FFF2-40B4-BE49-F238E27FC236}">
                <a16:creationId xmlns:a16="http://schemas.microsoft.com/office/drawing/2014/main" id="{60F3D5B4-D741-17DC-34E2-7ADCF14409F1}"/>
              </a:ext>
            </a:extLst>
          </p:cNvPr>
          <p:cNvPicPr>
            <a:picLocks noChangeAspect="1"/>
          </p:cNvPicPr>
          <p:nvPr/>
        </p:nvPicPr>
        <p:blipFill>
          <a:blip r:embed="rId4"/>
          <a:stretch>
            <a:fillRect/>
          </a:stretch>
        </p:blipFill>
        <p:spPr>
          <a:xfrm>
            <a:off x="6009938" y="1773671"/>
            <a:ext cx="5973009" cy="3496163"/>
          </a:xfrm>
          <a:prstGeom prst="rect">
            <a:avLst/>
          </a:prstGeom>
        </p:spPr>
      </p:pic>
      <p:sp>
        <p:nvSpPr>
          <p:cNvPr id="2" name="文字方塊 1">
            <a:extLst>
              <a:ext uri="{FF2B5EF4-FFF2-40B4-BE49-F238E27FC236}">
                <a16:creationId xmlns:a16="http://schemas.microsoft.com/office/drawing/2014/main" id="{B68A21B0-D9B9-4325-7805-ECAE676881FE}"/>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9664EF1F-2332-4828-AAE7-CBEA16671E5C}"/>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2398481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40673" y="312023"/>
            <a:ext cx="1312726"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購物車</a:t>
            </a:r>
            <a:endParaRPr lang="en-US" altLang="zh-TW" dirty="0"/>
          </a:p>
        </p:txBody>
      </p:sp>
      <p:pic>
        <p:nvPicPr>
          <p:cNvPr id="10" name="圖片 9">
            <a:extLst>
              <a:ext uri="{FF2B5EF4-FFF2-40B4-BE49-F238E27FC236}">
                <a16:creationId xmlns:a16="http://schemas.microsoft.com/office/drawing/2014/main" id="{6FB22802-8C52-3845-5BD1-CA4912A46B6B}"/>
              </a:ext>
            </a:extLst>
          </p:cNvPr>
          <p:cNvPicPr>
            <a:picLocks noChangeAspect="1"/>
          </p:cNvPicPr>
          <p:nvPr/>
        </p:nvPicPr>
        <p:blipFill>
          <a:blip r:embed="rId3"/>
          <a:stretch>
            <a:fillRect/>
          </a:stretch>
        </p:blipFill>
        <p:spPr>
          <a:xfrm>
            <a:off x="4745455" y="1527422"/>
            <a:ext cx="7306695" cy="4525006"/>
          </a:xfrm>
          <a:prstGeom prst="rect">
            <a:avLst/>
          </a:prstGeom>
        </p:spPr>
      </p:pic>
      <p:pic>
        <p:nvPicPr>
          <p:cNvPr id="12" name="圖片 11">
            <a:extLst>
              <a:ext uri="{FF2B5EF4-FFF2-40B4-BE49-F238E27FC236}">
                <a16:creationId xmlns:a16="http://schemas.microsoft.com/office/drawing/2014/main" id="{B411A9F1-EE79-89D7-58A2-D90292EA2FB6}"/>
              </a:ext>
            </a:extLst>
          </p:cNvPr>
          <p:cNvPicPr>
            <a:picLocks noChangeAspect="1"/>
          </p:cNvPicPr>
          <p:nvPr/>
        </p:nvPicPr>
        <p:blipFill>
          <a:blip r:embed="rId4"/>
          <a:stretch>
            <a:fillRect/>
          </a:stretch>
        </p:blipFill>
        <p:spPr>
          <a:xfrm>
            <a:off x="250850" y="2611629"/>
            <a:ext cx="4403323" cy="2356593"/>
          </a:xfrm>
          <a:prstGeom prst="rect">
            <a:avLst/>
          </a:prstGeom>
        </p:spPr>
      </p:pic>
      <p:sp>
        <p:nvSpPr>
          <p:cNvPr id="2" name="文字方塊 1">
            <a:extLst>
              <a:ext uri="{FF2B5EF4-FFF2-40B4-BE49-F238E27FC236}">
                <a16:creationId xmlns:a16="http://schemas.microsoft.com/office/drawing/2014/main" id="{21390EDC-46BC-1DF6-51EC-4568E4CDABCE}"/>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8F971DC6-211D-5B5D-DFEB-3DA21045A577}"/>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36295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77114"/>
            <a:ext cx="1011512"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en-US" altLang="zh-TW" dirty="0"/>
              <a:t>Js-1</a:t>
            </a:r>
          </a:p>
        </p:txBody>
      </p:sp>
      <p:pic>
        <p:nvPicPr>
          <p:cNvPr id="3" name="圖片 2" descr="一張含有 文字, 螢幕擷取畫面 的圖片&#10;&#10;自動產生的描述">
            <a:extLst>
              <a:ext uri="{FF2B5EF4-FFF2-40B4-BE49-F238E27FC236}">
                <a16:creationId xmlns:a16="http://schemas.microsoft.com/office/drawing/2014/main" id="{F47C8EA2-FFB4-BD40-6729-3587BBDDB99B}"/>
              </a:ext>
            </a:extLst>
          </p:cNvPr>
          <p:cNvPicPr>
            <a:picLocks noChangeAspect="1"/>
          </p:cNvPicPr>
          <p:nvPr/>
        </p:nvPicPr>
        <p:blipFill rotWithShape="1">
          <a:blip r:embed="rId3">
            <a:extLst>
              <a:ext uri="{28A0092B-C50C-407E-A947-70E740481C1C}">
                <a14:useLocalDpi xmlns:a14="http://schemas.microsoft.com/office/drawing/2010/main" val="0"/>
              </a:ext>
            </a:extLst>
          </a:blip>
          <a:srcRect l="4487" t="5210" r="4158" b="36581"/>
          <a:stretch/>
        </p:blipFill>
        <p:spPr>
          <a:xfrm>
            <a:off x="107576" y="1007911"/>
            <a:ext cx="6720289" cy="5242893"/>
          </a:xfrm>
          <a:prstGeom prst="rect">
            <a:avLst/>
          </a:prstGeom>
          <a:ln>
            <a:solidFill>
              <a:schemeClr val="bg1"/>
            </a:solidFill>
          </a:ln>
        </p:spPr>
      </p:pic>
      <p:pic>
        <p:nvPicPr>
          <p:cNvPr id="4" name="圖片 3" descr="一張含有 文字, 螢幕擷取畫面 的圖片&#10;&#10;自動產生的描述">
            <a:extLst>
              <a:ext uri="{FF2B5EF4-FFF2-40B4-BE49-F238E27FC236}">
                <a16:creationId xmlns:a16="http://schemas.microsoft.com/office/drawing/2014/main" id="{C2D40309-4A81-A1A9-F569-E4769920BA11}"/>
              </a:ext>
            </a:extLst>
          </p:cNvPr>
          <p:cNvPicPr>
            <a:picLocks noChangeAspect="1"/>
          </p:cNvPicPr>
          <p:nvPr/>
        </p:nvPicPr>
        <p:blipFill rotWithShape="1">
          <a:blip r:embed="rId3">
            <a:extLst>
              <a:ext uri="{28A0092B-C50C-407E-A947-70E740481C1C}">
                <a14:useLocalDpi xmlns:a14="http://schemas.microsoft.com/office/drawing/2010/main" val="0"/>
              </a:ext>
            </a:extLst>
          </a:blip>
          <a:srcRect l="4487" t="58754" r="5736" b="5119"/>
          <a:stretch/>
        </p:blipFill>
        <p:spPr>
          <a:xfrm>
            <a:off x="5963031" y="3745059"/>
            <a:ext cx="6121393" cy="3016122"/>
          </a:xfrm>
          <a:prstGeom prst="rect">
            <a:avLst/>
          </a:prstGeom>
          <a:ln>
            <a:solidFill>
              <a:schemeClr val="bg1"/>
            </a:solidFill>
          </a:ln>
        </p:spPr>
      </p:pic>
      <p:sp>
        <p:nvSpPr>
          <p:cNvPr id="2" name="文字方塊 1">
            <a:extLst>
              <a:ext uri="{FF2B5EF4-FFF2-40B4-BE49-F238E27FC236}">
                <a16:creationId xmlns:a16="http://schemas.microsoft.com/office/drawing/2014/main" id="{AC622A74-3AC0-CFD6-851C-7B3A12A92379}"/>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6" name="文字方塊 5">
            <a:extLst>
              <a:ext uri="{FF2B5EF4-FFF2-40B4-BE49-F238E27FC236}">
                <a16:creationId xmlns:a16="http://schemas.microsoft.com/office/drawing/2014/main" id="{C3916252-1F2C-A2E8-832B-81A962EA7896}"/>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168068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85920" y="395129"/>
            <a:ext cx="959665"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en-US" altLang="zh-TW" dirty="0"/>
              <a:t>Js-2</a:t>
            </a:r>
          </a:p>
        </p:txBody>
      </p:sp>
      <p:pic>
        <p:nvPicPr>
          <p:cNvPr id="6" name="圖片 5" descr="一張含有 文字, 螢幕擷取畫面 的圖片&#10;&#10;自動產生的描述">
            <a:extLst>
              <a:ext uri="{FF2B5EF4-FFF2-40B4-BE49-F238E27FC236}">
                <a16:creationId xmlns:a16="http://schemas.microsoft.com/office/drawing/2014/main" id="{13A60DED-9425-79E1-025C-3347E11823DD}"/>
              </a:ext>
            </a:extLst>
          </p:cNvPr>
          <p:cNvPicPr>
            <a:picLocks noChangeAspect="1"/>
          </p:cNvPicPr>
          <p:nvPr/>
        </p:nvPicPr>
        <p:blipFill rotWithShape="1">
          <a:blip r:embed="rId3">
            <a:extLst>
              <a:ext uri="{28A0092B-C50C-407E-A947-70E740481C1C}">
                <a14:useLocalDpi xmlns:a14="http://schemas.microsoft.com/office/drawing/2010/main" val="0"/>
              </a:ext>
            </a:extLst>
          </a:blip>
          <a:srcRect l="4919" t="19354" r="4879" b="7491"/>
          <a:stretch/>
        </p:blipFill>
        <p:spPr>
          <a:xfrm>
            <a:off x="2678317" y="1294646"/>
            <a:ext cx="6835366" cy="5017034"/>
          </a:xfrm>
          <a:prstGeom prst="rect">
            <a:avLst/>
          </a:prstGeom>
        </p:spPr>
      </p:pic>
      <p:sp>
        <p:nvSpPr>
          <p:cNvPr id="2" name="文字方塊 1">
            <a:extLst>
              <a:ext uri="{FF2B5EF4-FFF2-40B4-BE49-F238E27FC236}">
                <a16:creationId xmlns:a16="http://schemas.microsoft.com/office/drawing/2014/main" id="{F596D0E1-63FE-3036-2867-7D73FE673DBE}"/>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D5F91259-B054-7272-0C91-AF9AE4561255}"/>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570548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7648" y="417319"/>
            <a:ext cx="936209"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en-US" altLang="zh-TW" dirty="0"/>
              <a:t>Js-3</a:t>
            </a:r>
          </a:p>
        </p:txBody>
      </p:sp>
      <p:pic>
        <p:nvPicPr>
          <p:cNvPr id="3" name="圖片 2" descr="一張含有 文字, 螢幕擷取畫面 的圖片&#10;&#10;自動產生的描述">
            <a:extLst>
              <a:ext uri="{FF2B5EF4-FFF2-40B4-BE49-F238E27FC236}">
                <a16:creationId xmlns:a16="http://schemas.microsoft.com/office/drawing/2014/main" id="{B76E7246-2D4C-AD25-80D3-4784084C25B7}"/>
              </a:ext>
            </a:extLst>
          </p:cNvPr>
          <p:cNvPicPr>
            <a:picLocks noChangeAspect="1"/>
          </p:cNvPicPr>
          <p:nvPr/>
        </p:nvPicPr>
        <p:blipFill rotWithShape="1">
          <a:blip r:embed="rId3">
            <a:extLst>
              <a:ext uri="{28A0092B-C50C-407E-A947-70E740481C1C}">
                <a14:useLocalDpi xmlns:a14="http://schemas.microsoft.com/office/drawing/2010/main" val="0"/>
              </a:ext>
            </a:extLst>
          </a:blip>
          <a:srcRect l="5382" t="9425" r="4583" b="8119"/>
          <a:stretch/>
        </p:blipFill>
        <p:spPr>
          <a:xfrm>
            <a:off x="2515159" y="1024929"/>
            <a:ext cx="7478163" cy="5654882"/>
          </a:xfrm>
          <a:prstGeom prst="rect">
            <a:avLst/>
          </a:prstGeom>
        </p:spPr>
      </p:pic>
      <p:sp>
        <p:nvSpPr>
          <p:cNvPr id="2" name="文字方塊 1">
            <a:extLst>
              <a:ext uri="{FF2B5EF4-FFF2-40B4-BE49-F238E27FC236}">
                <a16:creationId xmlns:a16="http://schemas.microsoft.com/office/drawing/2014/main" id="{5D9042B5-2B9C-4FEA-D879-4EFB31EAA6A0}"/>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32F37E9F-9B5A-C7B1-67E9-B8C3FF4812DB}"/>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Product.php</a:t>
            </a:r>
            <a:endParaRPr lang="en-US" altLang="zh-TW" dirty="0"/>
          </a:p>
        </p:txBody>
      </p:sp>
    </p:spTree>
    <p:extLst>
      <p:ext uri="{BB962C8B-B14F-4D97-AF65-F5344CB8AC3E}">
        <p14:creationId xmlns:p14="http://schemas.microsoft.com/office/powerpoint/2010/main" val="3035206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5999" y="352063"/>
            <a:ext cx="1732273"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送餐</a:t>
            </a:r>
            <a:r>
              <a:rPr lang="en-US" altLang="zh-TW" dirty="0"/>
              <a:t>(</a:t>
            </a:r>
            <a:r>
              <a:rPr lang="zh-TW" altLang="en-US" dirty="0"/>
              <a:t>畫面</a:t>
            </a:r>
            <a:r>
              <a:rPr lang="en-US" altLang="zh-TW" dirty="0"/>
              <a:t>)</a:t>
            </a:r>
          </a:p>
        </p:txBody>
      </p:sp>
      <p:pic>
        <p:nvPicPr>
          <p:cNvPr id="3" name="圖片 2">
            <a:extLst>
              <a:ext uri="{FF2B5EF4-FFF2-40B4-BE49-F238E27FC236}">
                <a16:creationId xmlns:a16="http://schemas.microsoft.com/office/drawing/2014/main" id="{030415CC-4E44-94A1-A26D-6812265DE4C3}"/>
              </a:ext>
            </a:extLst>
          </p:cNvPr>
          <p:cNvPicPr>
            <a:picLocks noChangeAspect="1"/>
          </p:cNvPicPr>
          <p:nvPr/>
        </p:nvPicPr>
        <p:blipFill>
          <a:blip r:embed="rId3"/>
          <a:stretch>
            <a:fillRect/>
          </a:stretch>
        </p:blipFill>
        <p:spPr>
          <a:xfrm>
            <a:off x="732676" y="1418944"/>
            <a:ext cx="10726647" cy="4020111"/>
          </a:xfrm>
          <a:prstGeom prst="rect">
            <a:avLst/>
          </a:prstGeom>
        </p:spPr>
      </p:pic>
      <p:sp>
        <p:nvSpPr>
          <p:cNvPr id="2" name="文字方塊 1">
            <a:extLst>
              <a:ext uri="{FF2B5EF4-FFF2-40B4-BE49-F238E27FC236}">
                <a16:creationId xmlns:a16="http://schemas.microsoft.com/office/drawing/2014/main" id="{B261084C-280E-3D33-DD41-1CA6892C4164}"/>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3991F544-AABC-BD0F-17F7-C391DA72E42C}"/>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CheckOut.php</a:t>
            </a:r>
            <a:endParaRPr lang="en-US" altLang="zh-TW" dirty="0"/>
          </a:p>
        </p:txBody>
      </p:sp>
    </p:spTree>
    <p:extLst>
      <p:ext uri="{BB962C8B-B14F-4D97-AF65-F5344CB8AC3E}">
        <p14:creationId xmlns:p14="http://schemas.microsoft.com/office/powerpoint/2010/main" val="3481347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5948686" y="380388"/>
            <a:ext cx="1958185"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-1</a:t>
            </a:r>
          </a:p>
        </p:txBody>
      </p:sp>
      <p:pic>
        <p:nvPicPr>
          <p:cNvPr id="7" name="圖片 6">
            <a:extLst>
              <a:ext uri="{FF2B5EF4-FFF2-40B4-BE49-F238E27FC236}">
                <a16:creationId xmlns:a16="http://schemas.microsoft.com/office/drawing/2014/main" id="{2F467B4C-9A42-921F-2A1F-8B550BE85691}"/>
              </a:ext>
            </a:extLst>
          </p:cNvPr>
          <p:cNvPicPr>
            <a:picLocks noChangeAspect="1"/>
          </p:cNvPicPr>
          <p:nvPr/>
        </p:nvPicPr>
        <p:blipFill rotWithShape="1">
          <a:blip r:embed="rId3"/>
          <a:srcRect l="-97" t="1659" r="97" b="-3215"/>
          <a:stretch/>
        </p:blipFill>
        <p:spPr>
          <a:xfrm>
            <a:off x="2101485" y="1297607"/>
            <a:ext cx="8823488" cy="5427043"/>
          </a:xfrm>
          <a:prstGeom prst="rect">
            <a:avLst/>
          </a:prstGeom>
        </p:spPr>
      </p:pic>
      <p:sp>
        <p:nvSpPr>
          <p:cNvPr id="2" name="文字方塊 1">
            <a:extLst>
              <a:ext uri="{FF2B5EF4-FFF2-40B4-BE49-F238E27FC236}">
                <a16:creationId xmlns:a16="http://schemas.microsoft.com/office/drawing/2014/main" id="{64F4558C-7A72-AE20-ADBF-31057ADB2A57}"/>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72255646-6DED-1B0C-E7BE-846B9EE35860}"/>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CheckOut.php</a:t>
            </a:r>
            <a:endParaRPr lang="en-US" altLang="zh-TW" dirty="0"/>
          </a:p>
        </p:txBody>
      </p:sp>
    </p:spTree>
    <p:extLst>
      <p:ext uri="{BB962C8B-B14F-4D97-AF65-F5344CB8AC3E}">
        <p14:creationId xmlns:p14="http://schemas.microsoft.com/office/powerpoint/2010/main" val="1425785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69070" y="368443"/>
            <a:ext cx="1780831"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-2</a:t>
            </a:r>
          </a:p>
        </p:txBody>
      </p:sp>
      <p:pic>
        <p:nvPicPr>
          <p:cNvPr id="3" name="圖片 2">
            <a:extLst>
              <a:ext uri="{FF2B5EF4-FFF2-40B4-BE49-F238E27FC236}">
                <a16:creationId xmlns:a16="http://schemas.microsoft.com/office/drawing/2014/main" id="{C5C582C4-88C2-9FB5-D8DC-CE7D25DC584F}"/>
              </a:ext>
            </a:extLst>
          </p:cNvPr>
          <p:cNvPicPr>
            <a:picLocks noChangeAspect="1"/>
          </p:cNvPicPr>
          <p:nvPr/>
        </p:nvPicPr>
        <p:blipFill>
          <a:blip r:embed="rId3"/>
          <a:stretch>
            <a:fillRect/>
          </a:stretch>
        </p:blipFill>
        <p:spPr>
          <a:xfrm>
            <a:off x="2828925" y="1112448"/>
            <a:ext cx="6534150" cy="5567363"/>
          </a:xfrm>
          <a:prstGeom prst="rect">
            <a:avLst/>
          </a:prstGeom>
        </p:spPr>
      </p:pic>
      <p:sp>
        <p:nvSpPr>
          <p:cNvPr id="2" name="文字方塊 1">
            <a:extLst>
              <a:ext uri="{FF2B5EF4-FFF2-40B4-BE49-F238E27FC236}">
                <a16:creationId xmlns:a16="http://schemas.microsoft.com/office/drawing/2014/main" id="{B24DB714-00DE-C532-6065-E6ED9336C004}"/>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E3D47281-0066-375C-D510-EFA0544A6AE2}"/>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CheckOut.php</a:t>
            </a:r>
            <a:endParaRPr lang="en-US" altLang="zh-TW" dirty="0"/>
          </a:p>
        </p:txBody>
      </p:sp>
    </p:spTree>
    <p:extLst>
      <p:ext uri="{BB962C8B-B14F-4D97-AF65-F5344CB8AC3E}">
        <p14:creationId xmlns:p14="http://schemas.microsoft.com/office/powerpoint/2010/main" val="403887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a:extLst>
              <a:ext uri="{FF2B5EF4-FFF2-40B4-BE49-F238E27FC236}">
                <a16:creationId xmlns:a16="http://schemas.microsoft.com/office/drawing/2014/main" id="{FF186B4A-D5A6-0379-460B-1BAD2CDB83DB}"/>
              </a:ext>
            </a:extLst>
          </p:cNvPr>
          <p:cNvPicPr>
            <a:picLocks noChangeAspect="1"/>
          </p:cNvPicPr>
          <p:nvPr/>
        </p:nvPicPr>
        <p:blipFill>
          <a:blip r:embed="rId2"/>
          <a:stretch>
            <a:fillRect/>
          </a:stretch>
        </p:blipFill>
        <p:spPr>
          <a:xfrm>
            <a:off x="836040" y="834248"/>
            <a:ext cx="10519920" cy="5780932"/>
          </a:xfrm>
          <a:prstGeom prst="rect">
            <a:avLst/>
          </a:prstGeom>
        </p:spPr>
      </p:pic>
      <p:sp>
        <p:nvSpPr>
          <p:cNvPr id="2" name="文字方塊 1">
            <a:extLst>
              <a:ext uri="{FF2B5EF4-FFF2-40B4-BE49-F238E27FC236}">
                <a16:creationId xmlns:a16="http://schemas.microsoft.com/office/drawing/2014/main" id="{DE29FECA-F04B-00BE-75DF-CB25DBBA5E0F}"/>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5" name="文字方塊 4">
            <a:extLst>
              <a:ext uri="{FF2B5EF4-FFF2-40B4-BE49-F238E27FC236}">
                <a16:creationId xmlns:a16="http://schemas.microsoft.com/office/drawing/2014/main" id="{45853709-E8F7-F628-95A7-BF0F4F1FB1BC}"/>
              </a:ext>
            </a:extLst>
          </p:cNvPr>
          <p:cNvSpPr txBox="1"/>
          <p:nvPr/>
        </p:nvSpPr>
        <p:spPr>
          <a:xfrm>
            <a:off x="514424" y="239745"/>
            <a:ext cx="4597400" cy="584775"/>
          </a:xfrm>
          <a:prstGeom prst="rect">
            <a:avLst/>
          </a:prstGeom>
          <a:noFill/>
        </p:spPr>
        <p:txBody>
          <a:bodyPr wrap="square" rtlCol="0">
            <a:spAutoFit/>
          </a:bodyPr>
          <a:lstStyle/>
          <a:p>
            <a:pPr algn="ctr"/>
            <a:r>
              <a:rPr lang="zh-TW" altLang="en-US" sz="3200" b="1" dirty="0">
                <a:solidFill>
                  <a:schemeClr val="bg1"/>
                </a:solidFill>
                <a:ea typeface="微軟正黑體" panose="020B0604030504040204" pitchFamily="34" charset="-120"/>
              </a:rPr>
              <a:t>網頁架構流程圖</a:t>
            </a:r>
          </a:p>
        </p:txBody>
      </p:sp>
    </p:spTree>
    <p:extLst>
      <p:ext uri="{BB962C8B-B14F-4D97-AF65-F5344CB8AC3E}">
        <p14:creationId xmlns:p14="http://schemas.microsoft.com/office/powerpoint/2010/main" val="2356601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514424" y="898996"/>
            <a:ext cx="4404049"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完成送餐畫面</a:t>
            </a:r>
            <a:r>
              <a:rPr lang="en-US" altLang="zh-TW" dirty="0"/>
              <a:t>&amp;</a:t>
            </a:r>
            <a:r>
              <a:rPr lang="zh-TW" altLang="en-US" dirty="0"/>
              <a:t>程式碼</a:t>
            </a:r>
            <a:r>
              <a:rPr lang="en-US" altLang="zh-TW" dirty="0"/>
              <a:t>-1</a:t>
            </a:r>
          </a:p>
        </p:txBody>
      </p:sp>
      <p:pic>
        <p:nvPicPr>
          <p:cNvPr id="4" name="圖片 3">
            <a:extLst>
              <a:ext uri="{FF2B5EF4-FFF2-40B4-BE49-F238E27FC236}">
                <a16:creationId xmlns:a16="http://schemas.microsoft.com/office/drawing/2014/main" id="{6569251F-076D-87FB-7EEB-8128FBCE6F14}"/>
              </a:ext>
            </a:extLst>
          </p:cNvPr>
          <p:cNvPicPr>
            <a:picLocks noChangeAspect="1"/>
          </p:cNvPicPr>
          <p:nvPr/>
        </p:nvPicPr>
        <p:blipFill>
          <a:blip r:embed="rId3"/>
          <a:stretch>
            <a:fillRect/>
          </a:stretch>
        </p:blipFill>
        <p:spPr>
          <a:xfrm>
            <a:off x="514424" y="2452450"/>
            <a:ext cx="3848637" cy="2438740"/>
          </a:xfrm>
          <a:prstGeom prst="rect">
            <a:avLst/>
          </a:prstGeom>
        </p:spPr>
      </p:pic>
      <p:pic>
        <p:nvPicPr>
          <p:cNvPr id="7" name="圖片 6">
            <a:extLst>
              <a:ext uri="{FF2B5EF4-FFF2-40B4-BE49-F238E27FC236}">
                <a16:creationId xmlns:a16="http://schemas.microsoft.com/office/drawing/2014/main" id="{133888FB-5AA8-7A63-33BC-F56505BFD9AC}"/>
              </a:ext>
            </a:extLst>
          </p:cNvPr>
          <p:cNvPicPr>
            <a:picLocks noChangeAspect="1"/>
          </p:cNvPicPr>
          <p:nvPr/>
        </p:nvPicPr>
        <p:blipFill>
          <a:blip r:embed="rId4"/>
          <a:stretch>
            <a:fillRect/>
          </a:stretch>
        </p:blipFill>
        <p:spPr>
          <a:xfrm>
            <a:off x="6140673" y="178189"/>
            <a:ext cx="5536903" cy="6414382"/>
          </a:xfrm>
          <a:prstGeom prst="rect">
            <a:avLst/>
          </a:prstGeom>
        </p:spPr>
      </p:pic>
      <p:sp>
        <p:nvSpPr>
          <p:cNvPr id="2" name="文字方塊 1">
            <a:extLst>
              <a:ext uri="{FF2B5EF4-FFF2-40B4-BE49-F238E27FC236}">
                <a16:creationId xmlns:a16="http://schemas.microsoft.com/office/drawing/2014/main" id="{1E1EA572-03CD-0A2D-D82A-0F2FF65674F8}"/>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8582FE0A-C362-A5AA-AF27-15EF28CA1BA8}"/>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Order_completed.php</a:t>
            </a:r>
            <a:endParaRPr lang="en-US" altLang="zh-TW" dirty="0"/>
          </a:p>
        </p:txBody>
      </p:sp>
    </p:spTree>
    <p:extLst>
      <p:ext uri="{BB962C8B-B14F-4D97-AF65-F5344CB8AC3E}">
        <p14:creationId xmlns:p14="http://schemas.microsoft.com/office/powerpoint/2010/main" val="115588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1964093" y="886076"/>
            <a:ext cx="1698061"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-2</a:t>
            </a:r>
          </a:p>
        </p:txBody>
      </p:sp>
      <p:pic>
        <p:nvPicPr>
          <p:cNvPr id="3" name="圖片 2">
            <a:extLst>
              <a:ext uri="{FF2B5EF4-FFF2-40B4-BE49-F238E27FC236}">
                <a16:creationId xmlns:a16="http://schemas.microsoft.com/office/drawing/2014/main" id="{C43AEFAD-3FBC-C868-6B25-5B4DC31D655A}"/>
              </a:ext>
            </a:extLst>
          </p:cNvPr>
          <p:cNvPicPr>
            <a:picLocks noChangeAspect="1"/>
          </p:cNvPicPr>
          <p:nvPr/>
        </p:nvPicPr>
        <p:blipFill>
          <a:blip r:embed="rId3"/>
          <a:stretch>
            <a:fillRect/>
          </a:stretch>
        </p:blipFill>
        <p:spPr>
          <a:xfrm>
            <a:off x="6096000" y="178189"/>
            <a:ext cx="5180675" cy="6394100"/>
          </a:xfrm>
          <a:prstGeom prst="rect">
            <a:avLst/>
          </a:prstGeom>
        </p:spPr>
      </p:pic>
      <p:sp>
        <p:nvSpPr>
          <p:cNvPr id="2" name="文字方塊 1">
            <a:extLst>
              <a:ext uri="{FF2B5EF4-FFF2-40B4-BE49-F238E27FC236}">
                <a16:creationId xmlns:a16="http://schemas.microsoft.com/office/drawing/2014/main" id="{3B4597D0-1B1E-FF48-CA27-1938FC057BEA}"/>
              </a:ext>
            </a:extLst>
          </p:cNvPr>
          <p:cNvSpPr txBox="1"/>
          <p:nvPr/>
        </p:nvSpPr>
        <p:spPr>
          <a:xfrm>
            <a:off x="11575"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DC1E727F-DBEA-B21D-F1FB-26016CBE6539}"/>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Order_completed.php</a:t>
            </a:r>
            <a:endParaRPr lang="en-US" altLang="zh-TW" dirty="0"/>
          </a:p>
        </p:txBody>
      </p:sp>
    </p:spTree>
    <p:extLst>
      <p:ext uri="{BB962C8B-B14F-4D97-AF65-F5344CB8AC3E}">
        <p14:creationId xmlns:p14="http://schemas.microsoft.com/office/powerpoint/2010/main" val="2365890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70192"/>
            <a:ext cx="1816235"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-3</a:t>
            </a:r>
          </a:p>
        </p:txBody>
      </p:sp>
      <p:pic>
        <p:nvPicPr>
          <p:cNvPr id="7" name="圖片 6">
            <a:extLst>
              <a:ext uri="{FF2B5EF4-FFF2-40B4-BE49-F238E27FC236}">
                <a16:creationId xmlns:a16="http://schemas.microsoft.com/office/drawing/2014/main" id="{DACD1BB3-E0D8-C86E-8EE7-1257AD5EF98A}"/>
              </a:ext>
            </a:extLst>
          </p:cNvPr>
          <p:cNvPicPr>
            <a:picLocks noChangeAspect="1"/>
          </p:cNvPicPr>
          <p:nvPr/>
        </p:nvPicPr>
        <p:blipFill>
          <a:blip r:embed="rId3"/>
          <a:stretch>
            <a:fillRect/>
          </a:stretch>
        </p:blipFill>
        <p:spPr>
          <a:xfrm>
            <a:off x="2567896" y="1069866"/>
            <a:ext cx="7056208" cy="5609945"/>
          </a:xfrm>
          <a:prstGeom prst="rect">
            <a:avLst/>
          </a:prstGeom>
        </p:spPr>
      </p:pic>
      <p:sp>
        <p:nvSpPr>
          <p:cNvPr id="2" name="文字方塊 1">
            <a:extLst>
              <a:ext uri="{FF2B5EF4-FFF2-40B4-BE49-F238E27FC236}">
                <a16:creationId xmlns:a16="http://schemas.microsoft.com/office/drawing/2014/main" id="{1339D925-8A13-62E7-A943-5F9736098151}"/>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C4765B73-6BA5-5BCD-8309-9E388319BC10}"/>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Order_completed.php</a:t>
            </a:r>
            <a:endParaRPr lang="en-US" altLang="zh-TW" dirty="0"/>
          </a:p>
        </p:txBody>
      </p:sp>
    </p:spTree>
    <p:extLst>
      <p:ext uri="{BB962C8B-B14F-4D97-AF65-F5344CB8AC3E}">
        <p14:creationId xmlns:p14="http://schemas.microsoft.com/office/powerpoint/2010/main" val="102464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5999" y="384451"/>
            <a:ext cx="1723453"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-4</a:t>
            </a:r>
          </a:p>
        </p:txBody>
      </p:sp>
      <p:pic>
        <p:nvPicPr>
          <p:cNvPr id="7" name="圖片 6">
            <a:extLst>
              <a:ext uri="{FF2B5EF4-FFF2-40B4-BE49-F238E27FC236}">
                <a16:creationId xmlns:a16="http://schemas.microsoft.com/office/drawing/2014/main" id="{E0060244-5C6C-8700-1DFA-9255C495F329}"/>
              </a:ext>
            </a:extLst>
          </p:cNvPr>
          <p:cNvPicPr>
            <a:picLocks noChangeAspect="1"/>
          </p:cNvPicPr>
          <p:nvPr/>
        </p:nvPicPr>
        <p:blipFill>
          <a:blip r:embed="rId3"/>
          <a:stretch>
            <a:fillRect/>
          </a:stretch>
        </p:blipFill>
        <p:spPr>
          <a:xfrm>
            <a:off x="415079" y="2250227"/>
            <a:ext cx="11361841" cy="2836124"/>
          </a:xfrm>
          <a:prstGeom prst="rect">
            <a:avLst/>
          </a:prstGeom>
        </p:spPr>
      </p:pic>
      <p:sp>
        <p:nvSpPr>
          <p:cNvPr id="2" name="文字方塊 1">
            <a:extLst>
              <a:ext uri="{FF2B5EF4-FFF2-40B4-BE49-F238E27FC236}">
                <a16:creationId xmlns:a16="http://schemas.microsoft.com/office/drawing/2014/main" id="{770E2868-FD1C-76DC-1DF4-DCE07EB8EDEB}"/>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8D837FC8-C7CF-BD87-C7AE-3027591AB595}"/>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Order_completed.php</a:t>
            </a:r>
            <a:endParaRPr lang="en-US" altLang="zh-TW" dirty="0"/>
          </a:p>
        </p:txBody>
      </p:sp>
    </p:spTree>
    <p:extLst>
      <p:ext uri="{BB962C8B-B14F-4D97-AF65-F5344CB8AC3E}">
        <p14:creationId xmlns:p14="http://schemas.microsoft.com/office/powerpoint/2010/main" val="401797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36982" y="393778"/>
            <a:ext cx="2450802"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歷史訂單 畫面</a:t>
            </a:r>
            <a:endParaRPr lang="en-US" altLang="zh-TW" dirty="0"/>
          </a:p>
        </p:txBody>
      </p:sp>
      <p:pic>
        <p:nvPicPr>
          <p:cNvPr id="4" name="圖片 3">
            <a:extLst>
              <a:ext uri="{FF2B5EF4-FFF2-40B4-BE49-F238E27FC236}">
                <a16:creationId xmlns:a16="http://schemas.microsoft.com/office/drawing/2014/main" id="{EF2C1B7C-AA90-A6D4-7385-E972015D6D85}"/>
              </a:ext>
            </a:extLst>
          </p:cNvPr>
          <p:cNvPicPr>
            <a:picLocks noChangeAspect="1"/>
          </p:cNvPicPr>
          <p:nvPr/>
        </p:nvPicPr>
        <p:blipFill>
          <a:blip r:embed="rId3"/>
          <a:stretch>
            <a:fillRect/>
          </a:stretch>
        </p:blipFill>
        <p:spPr>
          <a:xfrm>
            <a:off x="1371600" y="1776056"/>
            <a:ext cx="8934450" cy="4573279"/>
          </a:xfrm>
          <a:prstGeom prst="rect">
            <a:avLst/>
          </a:prstGeom>
        </p:spPr>
      </p:pic>
      <p:sp>
        <p:nvSpPr>
          <p:cNvPr id="2" name="文字方塊 1">
            <a:extLst>
              <a:ext uri="{FF2B5EF4-FFF2-40B4-BE49-F238E27FC236}">
                <a16:creationId xmlns:a16="http://schemas.microsoft.com/office/drawing/2014/main" id="{29BAF60C-C805-EDA4-FC4A-E36756E6BC1C}"/>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10BEA8C2-2DCA-0275-10B4-BC6148C07937}"/>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Historical_orders.php</a:t>
            </a:r>
            <a:endParaRPr lang="en-US" altLang="zh-TW" dirty="0"/>
          </a:p>
        </p:txBody>
      </p:sp>
    </p:spTree>
    <p:extLst>
      <p:ext uri="{BB962C8B-B14F-4D97-AF65-F5344CB8AC3E}">
        <p14:creationId xmlns:p14="http://schemas.microsoft.com/office/powerpoint/2010/main" val="3387064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01300"/>
            <a:ext cx="1655962"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-1</a:t>
            </a:r>
          </a:p>
        </p:txBody>
      </p:sp>
      <p:pic>
        <p:nvPicPr>
          <p:cNvPr id="3" name="圖片 2">
            <a:extLst>
              <a:ext uri="{FF2B5EF4-FFF2-40B4-BE49-F238E27FC236}">
                <a16:creationId xmlns:a16="http://schemas.microsoft.com/office/drawing/2014/main" id="{BA394AD1-1D36-DA1E-4FDE-4E185DF5E218}"/>
              </a:ext>
            </a:extLst>
          </p:cNvPr>
          <p:cNvPicPr>
            <a:picLocks noChangeAspect="1"/>
          </p:cNvPicPr>
          <p:nvPr/>
        </p:nvPicPr>
        <p:blipFill>
          <a:blip r:embed="rId3"/>
          <a:stretch>
            <a:fillRect/>
          </a:stretch>
        </p:blipFill>
        <p:spPr>
          <a:xfrm>
            <a:off x="2557155" y="1054295"/>
            <a:ext cx="7077690" cy="5502405"/>
          </a:xfrm>
          <a:prstGeom prst="rect">
            <a:avLst/>
          </a:prstGeom>
        </p:spPr>
      </p:pic>
      <p:sp>
        <p:nvSpPr>
          <p:cNvPr id="2" name="文字方塊 1">
            <a:extLst>
              <a:ext uri="{FF2B5EF4-FFF2-40B4-BE49-F238E27FC236}">
                <a16:creationId xmlns:a16="http://schemas.microsoft.com/office/drawing/2014/main" id="{B4C06EA5-9CAC-711C-4591-7834D4FDF43C}"/>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C2449F16-EBC5-C70F-4DF0-BC020F0C4B1B}"/>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Historical_orders.php</a:t>
            </a:r>
            <a:endParaRPr lang="en-US" altLang="zh-TW" dirty="0"/>
          </a:p>
        </p:txBody>
      </p:sp>
    </p:spTree>
    <p:extLst>
      <p:ext uri="{BB962C8B-B14F-4D97-AF65-F5344CB8AC3E}">
        <p14:creationId xmlns:p14="http://schemas.microsoft.com/office/powerpoint/2010/main" val="228838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19457" y="345256"/>
            <a:ext cx="1688235"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-2</a:t>
            </a:r>
          </a:p>
        </p:txBody>
      </p:sp>
      <p:pic>
        <p:nvPicPr>
          <p:cNvPr id="4" name="圖片 3">
            <a:extLst>
              <a:ext uri="{FF2B5EF4-FFF2-40B4-BE49-F238E27FC236}">
                <a16:creationId xmlns:a16="http://schemas.microsoft.com/office/drawing/2014/main" id="{E2017272-0883-393C-8FF5-FB62DDDE86F7}"/>
              </a:ext>
            </a:extLst>
          </p:cNvPr>
          <p:cNvPicPr>
            <a:picLocks noChangeAspect="1"/>
          </p:cNvPicPr>
          <p:nvPr/>
        </p:nvPicPr>
        <p:blipFill>
          <a:blip r:embed="rId3"/>
          <a:stretch>
            <a:fillRect/>
          </a:stretch>
        </p:blipFill>
        <p:spPr>
          <a:xfrm>
            <a:off x="80123" y="1914313"/>
            <a:ext cx="12031754" cy="3029373"/>
          </a:xfrm>
          <a:prstGeom prst="rect">
            <a:avLst/>
          </a:prstGeom>
        </p:spPr>
      </p:pic>
      <p:sp>
        <p:nvSpPr>
          <p:cNvPr id="2" name="文字方塊 1">
            <a:extLst>
              <a:ext uri="{FF2B5EF4-FFF2-40B4-BE49-F238E27FC236}">
                <a16:creationId xmlns:a16="http://schemas.microsoft.com/office/drawing/2014/main" id="{ECBF498C-69FC-E0C3-B9A0-D65481950BD1}"/>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42CEDA33-B39C-01C4-F2E2-EC6207C18BD3}"/>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Historical_orders.php</a:t>
            </a:r>
            <a:endParaRPr lang="en-US" altLang="zh-TW" dirty="0"/>
          </a:p>
        </p:txBody>
      </p:sp>
    </p:spTree>
    <p:extLst>
      <p:ext uri="{BB962C8B-B14F-4D97-AF65-F5344CB8AC3E}">
        <p14:creationId xmlns:p14="http://schemas.microsoft.com/office/powerpoint/2010/main" val="363688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59004"/>
            <a:ext cx="1838842"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-3</a:t>
            </a:r>
          </a:p>
        </p:txBody>
      </p:sp>
      <p:pic>
        <p:nvPicPr>
          <p:cNvPr id="3" name="圖片 2">
            <a:extLst>
              <a:ext uri="{FF2B5EF4-FFF2-40B4-BE49-F238E27FC236}">
                <a16:creationId xmlns:a16="http://schemas.microsoft.com/office/drawing/2014/main" id="{DB496A0F-84A2-E79C-161C-E30A8F4A6073}"/>
              </a:ext>
            </a:extLst>
          </p:cNvPr>
          <p:cNvPicPr>
            <a:picLocks noChangeAspect="1"/>
          </p:cNvPicPr>
          <p:nvPr/>
        </p:nvPicPr>
        <p:blipFill>
          <a:blip r:embed="rId3"/>
          <a:stretch>
            <a:fillRect/>
          </a:stretch>
        </p:blipFill>
        <p:spPr>
          <a:xfrm>
            <a:off x="1652200" y="1441631"/>
            <a:ext cx="8887600" cy="4733448"/>
          </a:xfrm>
          <a:prstGeom prst="rect">
            <a:avLst/>
          </a:prstGeom>
        </p:spPr>
      </p:pic>
      <p:sp>
        <p:nvSpPr>
          <p:cNvPr id="2" name="文字方塊 1">
            <a:extLst>
              <a:ext uri="{FF2B5EF4-FFF2-40B4-BE49-F238E27FC236}">
                <a16:creationId xmlns:a16="http://schemas.microsoft.com/office/drawing/2014/main" id="{F0F55FD4-BE67-2CD3-FFA8-BB6014107498}"/>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C1910CA7-5D01-37B7-DCCE-1352DCE73ED7}"/>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Historical_orders.php</a:t>
            </a:r>
            <a:endParaRPr lang="en-US" altLang="zh-TW" dirty="0"/>
          </a:p>
        </p:txBody>
      </p:sp>
    </p:spTree>
    <p:extLst>
      <p:ext uri="{BB962C8B-B14F-4D97-AF65-F5344CB8AC3E}">
        <p14:creationId xmlns:p14="http://schemas.microsoft.com/office/powerpoint/2010/main" val="428624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62856"/>
            <a:ext cx="4887402"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建立店家資料畫面</a:t>
            </a:r>
            <a:r>
              <a:rPr lang="en-US" altLang="zh-TW" dirty="0"/>
              <a:t>&amp;</a:t>
            </a:r>
            <a:r>
              <a:rPr lang="zh-TW" altLang="en-US" dirty="0"/>
              <a:t>程式碼</a:t>
            </a:r>
            <a:r>
              <a:rPr lang="en-US" altLang="zh-TW" dirty="0"/>
              <a:t>-1</a:t>
            </a:r>
          </a:p>
        </p:txBody>
      </p:sp>
      <p:pic>
        <p:nvPicPr>
          <p:cNvPr id="4" name="圖片 3">
            <a:extLst>
              <a:ext uri="{FF2B5EF4-FFF2-40B4-BE49-F238E27FC236}">
                <a16:creationId xmlns:a16="http://schemas.microsoft.com/office/drawing/2014/main" id="{8D59D07E-6A64-3DA7-EC5C-FBAF936A6DB1}"/>
              </a:ext>
            </a:extLst>
          </p:cNvPr>
          <p:cNvPicPr>
            <a:picLocks noChangeAspect="1"/>
          </p:cNvPicPr>
          <p:nvPr/>
        </p:nvPicPr>
        <p:blipFill>
          <a:blip r:embed="rId3"/>
          <a:stretch>
            <a:fillRect/>
          </a:stretch>
        </p:blipFill>
        <p:spPr>
          <a:xfrm>
            <a:off x="6234937" y="1130043"/>
            <a:ext cx="5532696" cy="5504250"/>
          </a:xfrm>
          <a:prstGeom prst="rect">
            <a:avLst/>
          </a:prstGeom>
        </p:spPr>
      </p:pic>
      <p:pic>
        <p:nvPicPr>
          <p:cNvPr id="7" name="圖片 6">
            <a:extLst>
              <a:ext uri="{FF2B5EF4-FFF2-40B4-BE49-F238E27FC236}">
                <a16:creationId xmlns:a16="http://schemas.microsoft.com/office/drawing/2014/main" id="{6BED7F65-1C85-0CEC-57E6-9A97297B3CBA}"/>
              </a:ext>
            </a:extLst>
          </p:cNvPr>
          <p:cNvPicPr>
            <a:picLocks noChangeAspect="1"/>
          </p:cNvPicPr>
          <p:nvPr/>
        </p:nvPicPr>
        <p:blipFill>
          <a:blip r:embed="rId4"/>
          <a:stretch>
            <a:fillRect/>
          </a:stretch>
        </p:blipFill>
        <p:spPr>
          <a:xfrm>
            <a:off x="212109" y="1400670"/>
            <a:ext cx="5883891" cy="4962995"/>
          </a:xfrm>
          <a:prstGeom prst="rect">
            <a:avLst/>
          </a:prstGeom>
        </p:spPr>
      </p:pic>
      <p:sp>
        <p:nvSpPr>
          <p:cNvPr id="2" name="文字方塊 1">
            <a:extLst>
              <a:ext uri="{FF2B5EF4-FFF2-40B4-BE49-F238E27FC236}">
                <a16:creationId xmlns:a16="http://schemas.microsoft.com/office/drawing/2014/main" id="{82D32373-FDBB-6BD6-8E72-53A3B3AF1DB0}"/>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2D7603E6-8C09-883D-1952-2CC3BD2B1B19}"/>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newfile.php</a:t>
            </a:r>
            <a:endParaRPr lang="en-US" altLang="zh-TW" dirty="0"/>
          </a:p>
        </p:txBody>
      </p:sp>
    </p:spTree>
    <p:extLst>
      <p:ext uri="{BB962C8B-B14F-4D97-AF65-F5344CB8AC3E}">
        <p14:creationId xmlns:p14="http://schemas.microsoft.com/office/powerpoint/2010/main" val="262514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1938001" y="886076"/>
            <a:ext cx="1750246"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-2</a:t>
            </a:r>
          </a:p>
        </p:txBody>
      </p:sp>
      <p:pic>
        <p:nvPicPr>
          <p:cNvPr id="3" name="圖片 2">
            <a:extLst>
              <a:ext uri="{FF2B5EF4-FFF2-40B4-BE49-F238E27FC236}">
                <a16:creationId xmlns:a16="http://schemas.microsoft.com/office/drawing/2014/main" id="{8BA5BD63-112C-01F9-C99E-9516AC95B2C2}"/>
              </a:ext>
            </a:extLst>
          </p:cNvPr>
          <p:cNvPicPr>
            <a:picLocks noChangeAspect="1"/>
          </p:cNvPicPr>
          <p:nvPr/>
        </p:nvPicPr>
        <p:blipFill>
          <a:blip r:embed="rId3"/>
          <a:stretch>
            <a:fillRect/>
          </a:stretch>
        </p:blipFill>
        <p:spPr>
          <a:xfrm>
            <a:off x="5876419" y="178188"/>
            <a:ext cx="5801157" cy="6541729"/>
          </a:xfrm>
          <a:prstGeom prst="rect">
            <a:avLst/>
          </a:prstGeom>
        </p:spPr>
      </p:pic>
      <p:sp>
        <p:nvSpPr>
          <p:cNvPr id="2" name="文字方塊 1">
            <a:extLst>
              <a:ext uri="{FF2B5EF4-FFF2-40B4-BE49-F238E27FC236}">
                <a16:creationId xmlns:a16="http://schemas.microsoft.com/office/drawing/2014/main" id="{E33988B9-A841-555B-7BE8-B20FB835CE0F}"/>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E644D1C0-2326-0719-8DAD-C3A9141A756F}"/>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newfile.php</a:t>
            </a:r>
            <a:endParaRPr lang="en-US" altLang="zh-TW" dirty="0"/>
          </a:p>
        </p:txBody>
      </p:sp>
    </p:spTree>
    <p:extLst>
      <p:ext uri="{BB962C8B-B14F-4D97-AF65-F5344CB8AC3E}">
        <p14:creationId xmlns:p14="http://schemas.microsoft.com/office/powerpoint/2010/main" val="273254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384943F6-9264-E8AB-921A-F62FFB5EADC4}"/>
              </a:ext>
            </a:extLst>
          </p:cNvPr>
          <p:cNvSpPr>
            <a:spLocks noChangeAspect="1"/>
          </p:cNvSpPr>
          <p:nvPr/>
        </p:nvSpPr>
        <p:spPr>
          <a:xfrm>
            <a:off x="-3600000" y="0"/>
            <a:ext cx="6876000" cy="6876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CC33EAA-12F1-764A-3346-073449EC84DC}"/>
              </a:ext>
            </a:extLst>
          </p:cNvPr>
          <p:cNvSpPr txBox="1"/>
          <p:nvPr/>
        </p:nvSpPr>
        <p:spPr>
          <a:xfrm>
            <a:off x="544011" y="2459504"/>
            <a:ext cx="1896673" cy="1938992"/>
          </a:xfrm>
          <a:prstGeom prst="rect">
            <a:avLst/>
          </a:prstGeom>
          <a:noFill/>
        </p:spPr>
        <p:txBody>
          <a:bodyPr wrap="none" rtlCol="0">
            <a:spAutoFit/>
          </a:bodyPr>
          <a:lstStyle/>
          <a:p>
            <a:r>
              <a:rPr lang="en-US" altLang="zh-TW" sz="12000" dirty="0">
                <a:solidFill>
                  <a:schemeClr val="tx1">
                    <a:lumMod val="75000"/>
                    <a:lumOff val="25000"/>
                  </a:schemeClr>
                </a:solidFill>
                <a:latin typeface="Arial" panose="020B0604020202020204" pitchFamily="34" charset="0"/>
                <a:cs typeface="Arial" panose="020B0604020202020204" pitchFamily="34" charset="0"/>
              </a:rPr>
              <a:t>02</a:t>
            </a:r>
            <a:endParaRPr lang="zh-TW" altLang="en-US" sz="1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字方塊 4">
            <a:extLst>
              <a:ext uri="{FF2B5EF4-FFF2-40B4-BE49-F238E27FC236}">
                <a16:creationId xmlns:a16="http://schemas.microsoft.com/office/drawing/2014/main" id="{E1538BFC-A42F-62A1-8E39-1F905C164AEB}"/>
              </a:ext>
            </a:extLst>
          </p:cNvPr>
          <p:cNvSpPr txBox="1"/>
          <p:nvPr/>
        </p:nvSpPr>
        <p:spPr>
          <a:xfrm>
            <a:off x="3276000" y="2714725"/>
            <a:ext cx="8587136" cy="1446550"/>
          </a:xfrm>
          <a:prstGeom prst="rect">
            <a:avLst/>
          </a:prstGeom>
          <a:noFill/>
        </p:spPr>
        <p:txBody>
          <a:bodyPr wrap="square" rtlCol="0">
            <a:spAutoFit/>
          </a:bodyPr>
          <a:lstStyle/>
          <a:p>
            <a:pPr algn="ctr"/>
            <a:r>
              <a:rPr lang="en-US" altLang="zh-TW" sz="8800" b="1" dirty="0">
                <a:solidFill>
                  <a:schemeClr val="tx1">
                    <a:lumMod val="75000"/>
                    <a:lumOff val="25000"/>
                  </a:schemeClr>
                </a:solidFill>
                <a:latin typeface="Arial" panose="020B0604020202020204" pitchFamily="34" charset="0"/>
                <a:ea typeface="微軟正黑體" panose="020B0604030504040204" pitchFamily="34" charset="-120"/>
              </a:rPr>
              <a:t>HTML</a:t>
            </a:r>
            <a:r>
              <a:rPr lang="zh-TW" altLang="en-US" sz="8800" b="1" dirty="0">
                <a:solidFill>
                  <a:schemeClr val="tx1">
                    <a:lumMod val="75000"/>
                    <a:lumOff val="25000"/>
                  </a:schemeClr>
                </a:solidFill>
                <a:latin typeface="Arial" panose="020B0604020202020204" pitchFamily="34" charset="0"/>
                <a:ea typeface="微軟正黑體" panose="020B0604030504040204" pitchFamily="34" charset="-120"/>
              </a:rPr>
              <a:t>前端網頁</a:t>
            </a:r>
          </a:p>
        </p:txBody>
      </p:sp>
      <p:sp>
        <p:nvSpPr>
          <p:cNvPr id="6" name="文字方塊 5">
            <a:extLst>
              <a:ext uri="{FF2B5EF4-FFF2-40B4-BE49-F238E27FC236}">
                <a16:creationId xmlns:a16="http://schemas.microsoft.com/office/drawing/2014/main" id="{D48CBA22-1FFE-9221-6CFF-EEB37F510342}"/>
              </a:ext>
            </a:extLst>
          </p:cNvPr>
          <p:cNvSpPr txBox="1"/>
          <p:nvPr/>
        </p:nvSpPr>
        <p:spPr>
          <a:xfrm>
            <a:off x="3552513" y="4003798"/>
            <a:ext cx="8310623" cy="157477"/>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Tree>
    <p:extLst>
      <p:ext uri="{BB962C8B-B14F-4D97-AF65-F5344CB8AC3E}">
        <p14:creationId xmlns:p14="http://schemas.microsoft.com/office/powerpoint/2010/main" val="3952847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5704815" y="322386"/>
            <a:ext cx="5669124"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送出成功範例</a:t>
            </a:r>
            <a:r>
              <a:rPr lang="en-US" altLang="zh-TW" dirty="0"/>
              <a:t>(</a:t>
            </a:r>
            <a:r>
              <a:rPr lang="zh-TW" altLang="en-US" dirty="0"/>
              <a:t>畫面</a:t>
            </a:r>
            <a:r>
              <a:rPr lang="en-US" altLang="zh-TW" dirty="0"/>
              <a:t>)&amp;</a:t>
            </a:r>
            <a:r>
              <a:rPr lang="zh-TW" altLang="en-US" dirty="0"/>
              <a:t>程式碼</a:t>
            </a:r>
            <a:r>
              <a:rPr lang="en-US" altLang="zh-TW" dirty="0"/>
              <a:t>-1</a:t>
            </a:r>
          </a:p>
        </p:txBody>
      </p:sp>
      <p:pic>
        <p:nvPicPr>
          <p:cNvPr id="8" name="圖片 7">
            <a:extLst>
              <a:ext uri="{FF2B5EF4-FFF2-40B4-BE49-F238E27FC236}">
                <a16:creationId xmlns:a16="http://schemas.microsoft.com/office/drawing/2014/main" id="{47A7BA7E-8C26-7EE8-1604-1F1491A1CD0E}"/>
              </a:ext>
            </a:extLst>
          </p:cNvPr>
          <p:cNvPicPr>
            <a:picLocks noChangeAspect="1"/>
          </p:cNvPicPr>
          <p:nvPr/>
        </p:nvPicPr>
        <p:blipFill>
          <a:blip r:embed="rId3"/>
          <a:stretch>
            <a:fillRect/>
          </a:stretch>
        </p:blipFill>
        <p:spPr>
          <a:xfrm>
            <a:off x="193383" y="1247458"/>
            <a:ext cx="5239481" cy="666843"/>
          </a:xfrm>
          <a:prstGeom prst="rect">
            <a:avLst/>
          </a:prstGeom>
        </p:spPr>
      </p:pic>
      <p:pic>
        <p:nvPicPr>
          <p:cNvPr id="4" name="圖片 3">
            <a:extLst>
              <a:ext uri="{FF2B5EF4-FFF2-40B4-BE49-F238E27FC236}">
                <a16:creationId xmlns:a16="http://schemas.microsoft.com/office/drawing/2014/main" id="{5003A83E-EFB2-8E45-33C5-366FC7392826}"/>
              </a:ext>
            </a:extLst>
          </p:cNvPr>
          <p:cNvPicPr>
            <a:picLocks noChangeAspect="1"/>
          </p:cNvPicPr>
          <p:nvPr/>
        </p:nvPicPr>
        <p:blipFill>
          <a:blip r:embed="rId4"/>
          <a:stretch>
            <a:fillRect/>
          </a:stretch>
        </p:blipFill>
        <p:spPr>
          <a:xfrm>
            <a:off x="5613297" y="1247458"/>
            <a:ext cx="6459509" cy="5432353"/>
          </a:xfrm>
          <a:prstGeom prst="rect">
            <a:avLst/>
          </a:prstGeom>
        </p:spPr>
      </p:pic>
      <p:sp>
        <p:nvSpPr>
          <p:cNvPr id="2" name="文字方塊 1">
            <a:extLst>
              <a:ext uri="{FF2B5EF4-FFF2-40B4-BE49-F238E27FC236}">
                <a16:creationId xmlns:a16="http://schemas.microsoft.com/office/drawing/2014/main" id="{F2414FBF-CEEC-48AF-51FD-A1F13D0A8FBE}"/>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9F328389-1D7E-87BE-A4AF-461E5989E5B5}"/>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createFile.php</a:t>
            </a:r>
            <a:endParaRPr lang="zh-TW" altLang="en-US" dirty="0"/>
          </a:p>
        </p:txBody>
      </p:sp>
    </p:spTree>
    <p:extLst>
      <p:ext uri="{BB962C8B-B14F-4D97-AF65-F5344CB8AC3E}">
        <p14:creationId xmlns:p14="http://schemas.microsoft.com/office/powerpoint/2010/main" val="3900939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140673" y="377174"/>
            <a:ext cx="1642669"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-2</a:t>
            </a:r>
          </a:p>
        </p:txBody>
      </p:sp>
      <p:pic>
        <p:nvPicPr>
          <p:cNvPr id="3" name="圖片 2">
            <a:extLst>
              <a:ext uri="{FF2B5EF4-FFF2-40B4-BE49-F238E27FC236}">
                <a16:creationId xmlns:a16="http://schemas.microsoft.com/office/drawing/2014/main" id="{D48B35BF-39AA-0C85-B260-0C5FD7CEABD8}"/>
              </a:ext>
            </a:extLst>
          </p:cNvPr>
          <p:cNvPicPr>
            <a:picLocks noChangeAspect="1"/>
          </p:cNvPicPr>
          <p:nvPr/>
        </p:nvPicPr>
        <p:blipFill>
          <a:blip r:embed="rId3"/>
          <a:stretch>
            <a:fillRect/>
          </a:stretch>
        </p:blipFill>
        <p:spPr>
          <a:xfrm>
            <a:off x="1813915" y="1416675"/>
            <a:ext cx="8564170" cy="4610743"/>
          </a:xfrm>
          <a:prstGeom prst="rect">
            <a:avLst/>
          </a:prstGeom>
        </p:spPr>
      </p:pic>
      <p:sp>
        <p:nvSpPr>
          <p:cNvPr id="2" name="文字方塊 1">
            <a:extLst>
              <a:ext uri="{FF2B5EF4-FFF2-40B4-BE49-F238E27FC236}">
                <a16:creationId xmlns:a16="http://schemas.microsoft.com/office/drawing/2014/main" id="{D9927E0B-527B-A8DB-AD24-461DFDD08B63}"/>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CAF2FF7E-2252-F52F-7D59-D5782FF68D9C}"/>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createFile.php</a:t>
            </a:r>
            <a:endParaRPr lang="en-US" altLang="zh-TW" dirty="0"/>
          </a:p>
        </p:txBody>
      </p:sp>
    </p:spTree>
    <p:extLst>
      <p:ext uri="{BB962C8B-B14F-4D97-AF65-F5344CB8AC3E}">
        <p14:creationId xmlns:p14="http://schemas.microsoft.com/office/powerpoint/2010/main" val="535078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5999" y="407470"/>
            <a:ext cx="1793276"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-3</a:t>
            </a:r>
          </a:p>
        </p:txBody>
      </p:sp>
      <p:pic>
        <p:nvPicPr>
          <p:cNvPr id="4" name="圖片 3">
            <a:extLst>
              <a:ext uri="{FF2B5EF4-FFF2-40B4-BE49-F238E27FC236}">
                <a16:creationId xmlns:a16="http://schemas.microsoft.com/office/drawing/2014/main" id="{8CCF83CF-B99C-7987-3380-1DFBE9B5DCC7}"/>
              </a:ext>
            </a:extLst>
          </p:cNvPr>
          <p:cNvPicPr>
            <a:picLocks noChangeAspect="1"/>
          </p:cNvPicPr>
          <p:nvPr/>
        </p:nvPicPr>
        <p:blipFill>
          <a:blip r:embed="rId3"/>
          <a:stretch>
            <a:fillRect/>
          </a:stretch>
        </p:blipFill>
        <p:spPr>
          <a:xfrm>
            <a:off x="1604334" y="1239304"/>
            <a:ext cx="8983329" cy="5125165"/>
          </a:xfrm>
          <a:prstGeom prst="rect">
            <a:avLst/>
          </a:prstGeom>
        </p:spPr>
      </p:pic>
      <p:sp>
        <p:nvSpPr>
          <p:cNvPr id="2" name="文字方塊 1">
            <a:extLst>
              <a:ext uri="{FF2B5EF4-FFF2-40B4-BE49-F238E27FC236}">
                <a16:creationId xmlns:a16="http://schemas.microsoft.com/office/drawing/2014/main" id="{992CB4CD-578D-E6EC-9CC2-063C3EB4CCF3}"/>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3" name="文字方塊 2">
            <a:extLst>
              <a:ext uri="{FF2B5EF4-FFF2-40B4-BE49-F238E27FC236}">
                <a16:creationId xmlns:a16="http://schemas.microsoft.com/office/drawing/2014/main" id="{23EF5F89-3287-CB20-DAD9-8AFCAF3F3A31}"/>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createFile.php</a:t>
            </a:r>
            <a:endParaRPr lang="en-US" altLang="zh-TW" dirty="0"/>
          </a:p>
        </p:txBody>
      </p:sp>
    </p:spTree>
    <p:extLst>
      <p:ext uri="{BB962C8B-B14F-4D97-AF65-F5344CB8AC3E}">
        <p14:creationId xmlns:p14="http://schemas.microsoft.com/office/powerpoint/2010/main" val="18834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7A49A9-7056-EA4B-8EA7-1E96385C01E8}"/>
              </a:ext>
            </a:extLst>
          </p:cNvPr>
          <p:cNvSpPr txBox="1"/>
          <p:nvPr/>
        </p:nvSpPr>
        <p:spPr>
          <a:xfrm>
            <a:off x="6096000" y="333573"/>
            <a:ext cx="1684429" cy="523220"/>
          </a:xfrm>
          <a:prstGeom prst="rect">
            <a:avLst/>
          </a:prstGeom>
          <a:noFill/>
        </p:spPr>
        <p:txBody>
          <a:bodyPr wrap="square" rtlCol="0">
            <a:spAutoFit/>
          </a:bodyPr>
          <a:lstStyle>
            <a:defPPr>
              <a:defRPr lang="zh-TW"/>
            </a:defPPr>
            <a:lvl1pPr algn="ctr">
              <a:defRPr sz="2800" b="1">
                <a:latin typeface="Arial" panose="020B0604020202020204" pitchFamily="34" charset="0"/>
                <a:ea typeface="微軟正黑體" panose="020B0604030504040204" pitchFamily="34" charset="-120"/>
              </a:defRPr>
            </a:lvl1pPr>
          </a:lstStyle>
          <a:p>
            <a:r>
              <a:rPr lang="zh-TW" altLang="en-US" dirty="0"/>
              <a:t>程式碼</a:t>
            </a:r>
            <a:r>
              <a:rPr lang="en-US" altLang="zh-TW" dirty="0"/>
              <a:t>-4</a:t>
            </a:r>
          </a:p>
        </p:txBody>
      </p:sp>
      <p:pic>
        <p:nvPicPr>
          <p:cNvPr id="3" name="圖片 2">
            <a:extLst>
              <a:ext uri="{FF2B5EF4-FFF2-40B4-BE49-F238E27FC236}">
                <a16:creationId xmlns:a16="http://schemas.microsoft.com/office/drawing/2014/main" id="{28F6E308-D723-DE7A-D93B-6241A1B6A176}"/>
              </a:ext>
            </a:extLst>
          </p:cNvPr>
          <p:cNvPicPr>
            <a:picLocks noChangeAspect="1"/>
          </p:cNvPicPr>
          <p:nvPr/>
        </p:nvPicPr>
        <p:blipFill>
          <a:blip r:embed="rId3"/>
          <a:stretch>
            <a:fillRect/>
          </a:stretch>
        </p:blipFill>
        <p:spPr>
          <a:xfrm>
            <a:off x="1301521" y="961837"/>
            <a:ext cx="9588957" cy="5717974"/>
          </a:xfrm>
          <a:prstGeom prst="rect">
            <a:avLst/>
          </a:prstGeom>
        </p:spPr>
      </p:pic>
      <p:sp>
        <p:nvSpPr>
          <p:cNvPr id="2" name="文字方塊 1">
            <a:extLst>
              <a:ext uri="{FF2B5EF4-FFF2-40B4-BE49-F238E27FC236}">
                <a16:creationId xmlns:a16="http://schemas.microsoft.com/office/drawing/2014/main" id="{C836D43D-248B-2BC2-E6D6-8AEF5281B12A}"/>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4" name="文字方塊 3">
            <a:extLst>
              <a:ext uri="{FF2B5EF4-FFF2-40B4-BE49-F238E27FC236}">
                <a16:creationId xmlns:a16="http://schemas.microsoft.com/office/drawing/2014/main" id="{0219A801-6402-2A71-CAA1-B1C7F251A623}"/>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en-US" altLang="zh-TW" dirty="0" err="1"/>
              <a:t>createFile.php</a:t>
            </a:r>
            <a:endParaRPr lang="en-US" altLang="zh-TW" dirty="0"/>
          </a:p>
        </p:txBody>
      </p:sp>
    </p:spTree>
    <p:extLst>
      <p:ext uri="{BB962C8B-B14F-4D97-AF65-F5344CB8AC3E}">
        <p14:creationId xmlns:p14="http://schemas.microsoft.com/office/powerpoint/2010/main" val="140386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384943F6-9264-E8AB-921A-F62FFB5EADC4}"/>
              </a:ext>
            </a:extLst>
          </p:cNvPr>
          <p:cNvSpPr>
            <a:spLocks noChangeAspect="1"/>
          </p:cNvSpPr>
          <p:nvPr/>
        </p:nvSpPr>
        <p:spPr>
          <a:xfrm>
            <a:off x="-3600000" y="0"/>
            <a:ext cx="6876000" cy="6876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CC33EAA-12F1-764A-3346-073449EC84DC}"/>
              </a:ext>
            </a:extLst>
          </p:cNvPr>
          <p:cNvSpPr txBox="1"/>
          <p:nvPr/>
        </p:nvSpPr>
        <p:spPr>
          <a:xfrm>
            <a:off x="544011" y="2459504"/>
            <a:ext cx="1896673" cy="1938992"/>
          </a:xfrm>
          <a:prstGeom prst="rect">
            <a:avLst/>
          </a:prstGeom>
          <a:noFill/>
        </p:spPr>
        <p:txBody>
          <a:bodyPr wrap="none" rtlCol="0">
            <a:spAutoFit/>
          </a:bodyPr>
          <a:lstStyle/>
          <a:p>
            <a:r>
              <a:rPr lang="en-US" altLang="zh-TW" sz="12000" dirty="0">
                <a:solidFill>
                  <a:schemeClr val="tx1">
                    <a:lumMod val="75000"/>
                    <a:lumOff val="25000"/>
                  </a:schemeClr>
                </a:solidFill>
                <a:latin typeface="Arial" panose="020B0604020202020204" pitchFamily="34" charset="0"/>
                <a:cs typeface="Arial" panose="020B0604020202020204" pitchFamily="34" charset="0"/>
              </a:rPr>
              <a:t>04</a:t>
            </a:r>
            <a:endParaRPr lang="zh-TW" altLang="en-US" sz="1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字方塊 4">
            <a:extLst>
              <a:ext uri="{FF2B5EF4-FFF2-40B4-BE49-F238E27FC236}">
                <a16:creationId xmlns:a16="http://schemas.microsoft.com/office/drawing/2014/main" id="{E1538BFC-A42F-62A1-8E39-1F905C164AEB}"/>
              </a:ext>
            </a:extLst>
          </p:cNvPr>
          <p:cNvSpPr txBox="1"/>
          <p:nvPr/>
        </p:nvSpPr>
        <p:spPr>
          <a:xfrm>
            <a:off x="3276000" y="2714725"/>
            <a:ext cx="8587136" cy="1446550"/>
          </a:xfrm>
          <a:prstGeom prst="rect">
            <a:avLst/>
          </a:prstGeom>
          <a:noFill/>
        </p:spPr>
        <p:txBody>
          <a:bodyPr wrap="square" rtlCol="0">
            <a:spAutoFit/>
          </a:bodyPr>
          <a:lstStyle/>
          <a:p>
            <a:pPr algn="ctr"/>
            <a:r>
              <a:rPr lang="en-US" altLang="zh-TW" sz="8800" b="1" dirty="0">
                <a:solidFill>
                  <a:schemeClr val="tx1">
                    <a:lumMod val="75000"/>
                    <a:lumOff val="25000"/>
                  </a:schemeClr>
                </a:solidFill>
                <a:latin typeface="Arial" panose="020B0604020202020204" pitchFamily="34" charset="0"/>
                <a:ea typeface="微軟正黑體" panose="020B0604030504040204" pitchFamily="34" charset="-120"/>
              </a:rPr>
              <a:t>UI/UX</a:t>
            </a:r>
            <a:r>
              <a:rPr lang="zh-TW" altLang="en-US" sz="8800" b="1" dirty="0">
                <a:solidFill>
                  <a:schemeClr val="tx1">
                    <a:lumMod val="75000"/>
                    <a:lumOff val="25000"/>
                  </a:schemeClr>
                </a:solidFill>
                <a:latin typeface="Arial" panose="020B0604020202020204" pitchFamily="34" charset="0"/>
                <a:ea typeface="微軟正黑體" panose="020B0604030504040204" pitchFamily="34" charset="-120"/>
              </a:rPr>
              <a:t>設計模擬</a:t>
            </a:r>
          </a:p>
        </p:txBody>
      </p:sp>
      <p:sp>
        <p:nvSpPr>
          <p:cNvPr id="6" name="文字方塊 5">
            <a:extLst>
              <a:ext uri="{FF2B5EF4-FFF2-40B4-BE49-F238E27FC236}">
                <a16:creationId xmlns:a16="http://schemas.microsoft.com/office/drawing/2014/main" id="{D48CBA22-1FFE-9221-6CFF-EEB37F510342}"/>
              </a:ext>
            </a:extLst>
          </p:cNvPr>
          <p:cNvSpPr txBox="1"/>
          <p:nvPr/>
        </p:nvSpPr>
        <p:spPr>
          <a:xfrm>
            <a:off x="3552513" y="4003798"/>
            <a:ext cx="8310623" cy="157477"/>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Tree>
    <p:extLst>
      <p:ext uri="{BB962C8B-B14F-4D97-AF65-F5344CB8AC3E}">
        <p14:creationId xmlns:p14="http://schemas.microsoft.com/office/powerpoint/2010/main" val="2936121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E720A7-784B-BEF8-74DE-E138EFF1AF20}"/>
              </a:ext>
            </a:extLst>
          </p:cNvPr>
          <p:cNvPicPr>
            <a:picLocks noChangeAspect="1"/>
          </p:cNvPicPr>
          <p:nvPr/>
        </p:nvPicPr>
        <p:blipFill>
          <a:blip r:embed="rId2"/>
          <a:stretch>
            <a:fillRect/>
          </a:stretch>
        </p:blipFill>
        <p:spPr>
          <a:xfrm>
            <a:off x="786529" y="1238491"/>
            <a:ext cx="10618941" cy="4789592"/>
          </a:xfrm>
          <a:prstGeom prst="rect">
            <a:avLst/>
          </a:prstGeom>
        </p:spPr>
      </p:pic>
      <p:sp>
        <p:nvSpPr>
          <p:cNvPr id="4" name="文字方塊 3">
            <a:extLst>
              <a:ext uri="{FF2B5EF4-FFF2-40B4-BE49-F238E27FC236}">
                <a16:creationId xmlns:a16="http://schemas.microsoft.com/office/drawing/2014/main" id="{30DFAFE0-951F-E7B0-53D0-A7F89781D073}"/>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5" name="文字方塊 4">
            <a:extLst>
              <a:ext uri="{FF2B5EF4-FFF2-40B4-BE49-F238E27FC236}">
                <a16:creationId xmlns:a16="http://schemas.microsoft.com/office/drawing/2014/main" id="{6F0DF8A8-175D-37CD-0FBE-C697C101449C}"/>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zh-TW" altLang="en-US" dirty="0"/>
              <a:t>首頁</a:t>
            </a:r>
            <a:endParaRPr lang="en-US" altLang="zh-TW" dirty="0"/>
          </a:p>
        </p:txBody>
      </p:sp>
    </p:spTree>
    <p:extLst>
      <p:ext uri="{BB962C8B-B14F-4D97-AF65-F5344CB8AC3E}">
        <p14:creationId xmlns:p14="http://schemas.microsoft.com/office/powerpoint/2010/main" val="2249537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56E06FB-E458-73F2-9481-B54C8B3985DB}"/>
              </a:ext>
            </a:extLst>
          </p:cNvPr>
          <p:cNvPicPr>
            <a:picLocks noChangeAspect="1"/>
          </p:cNvPicPr>
          <p:nvPr/>
        </p:nvPicPr>
        <p:blipFill rotWithShape="1">
          <a:blip r:embed="rId2"/>
          <a:srcRect l="761" t="2070" r="1170"/>
          <a:stretch/>
        </p:blipFill>
        <p:spPr>
          <a:xfrm>
            <a:off x="460093" y="1597306"/>
            <a:ext cx="7445416" cy="2467803"/>
          </a:xfrm>
          <a:prstGeom prst="rect">
            <a:avLst/>
          </a:prstGeom>
        </p:spPr>
      </p:pic>
      <p:pic>
        <p:nvPicPr>
          <p:cNvPr id="5" name="圖片 4">
            <a:extLst>
              <a:ext uri="{FF2B5EF4-FFF2-40B4-BE49-F238E27FC236}">
                <a16:creationId xmlns:a16="http://schemas.microsoft.com/office/drawing/2014/main" id="{73A13153-CD87-DD52-D23D-CDC4381F601A}"/>
              </a:ext>
            </a:extLst>
          </p:cNvPr>
          <p:cNvPicPr>
            <a:picLocks noChangeAspect="1"/>
          </p:cNvPicPr>
          <p:nvPr/>
        </p:nvPicPr>
        <p:blipFill>
          <a:blip r:embed="rId3"/>
          <a:stretch>
            <a:fillRect/>
          </a:stretch>
        </p:blipFill>
        <p:spPr>
          <a:xfrm>
            <a:off x="7169626" y="2326033"/>
            <a:ext cx="4562281" cy="4195782"/>
          </a:xfrm>
          <a:prstGeom prst="rect">
            <a:avLst/>
          </a:prstGeom>
        </p:spPr>
      </p:pic>
      <p:sp>
        <p:nvSpPr>
          <p:cNvPr id="6" name="文字方塊 5">
            <a:extLst>
              <a:ext uri="{FF2B5EF4-FFF2-40B4-BE49-F238E27FC236}">
                <a16:creationId xmlns:a16="http://schemas.microsoft.com/office/drawing/2014/main" id="{FB2ACDE6-32F9-467C-0AD5-9DBC7C2C7918}"/>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latin typeface="Arial" panose="020B0604020202020204" pitchFamily="34" charset="0"/>
            </a:endParaRPr>
          </a:p>
        </p:txBody>
      </p:sp>
      <p:sp>
        <p:nvSpPr>
          <p:cNvPr id="7" name="文字方塊 6">
            <a:extLst>
              <a:ext uri="{FF2B5EF4-FFF2-40B4-BE49-F238E27FC236}">
                <a16:creationId xmlns:a16="http://schemas.microsoft.com/office/drawing/2014/main" id="{049E3463-7A9B-A42F-8607-4FB17DA50B6A}"/>
              </a:ext>
            </a:extLst>
          </p:cNvPr>
          <p:cNvSpPr txBox="1"/>
          <p:nvPr/>
        </p:nvSpPr>
        <p:spPr>
          <a:xfrm>
            <a:off x="514424" y="239745"/>
            <a:ext cx="4597400" cy="584775"/>
          </a:xfrm>
          <a:prstGeom prst="rect">
            <a:avLst/>
          </a:prstGeom>
          <a:noFill/>
        </p:spPr>
        <p:txBody>
          <a:bodyPr wrap="square" rtlCol="0">
            <a:spAutoFit/>
          </a:bodyPr>
          <a:lstStyle>
            <a:defPPr>
              <a:defRPr lang="zh-TW"/>
            </a:defPPr>
            <a:lvl1pPr algn="ctr">
              <a:defRPr sz="3200" b="1">
                <a:solidFill>
                  <a:schemeClr val="bg1"/>
                </a:solidFill>
                <a:latin typeface="Arial" panose="020B0604020202020204" pitchFamily="34" charset="0"/>
                <a:ea typeface="微軟正黑體" panose="020B0604030504040204" pitchFamily="34" charset="-120"/>
              </a:defRPr>
            </a:lvl1pPr>
          </a:lstStyle>
          <a:p>
            <a:r>
              <a:rPr lang="zh-TW" altLang="en-US" dirty="0"/>
              <a:t>選擇餐點及下單</a:t>
            </a:r>
            <a:endParaRPr lang="en-US" altLang="zh-TW" dirty="0"/>
          </a:p>
        </p:txBody>
      </p:sp>
    </p:spTree>
    <p:extLst>
      <p:ext uri="{BB962C8B-B14F-4D97-AF65-F5344CB8AC3E}">
        <p14:creationId xmlns:p14="http://schemas.microsoft.com/office/powerpoint/2010/main" val="243446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384943F6-9264-E8AB-921A-F62FFB5EADC4}"/>
              </a:ext>
            </a:extLst>
          </p:cNvPr>
          <p:cNvSpPr>
            <a:spLocks noChangeAspect="1"/>
          </p:cNvSpPr>
          <p:nvPr/>
        </p:nvSpPr>
        <p:spPr>
          <a:xfrm>
            <a:off x="-3600000" y="0"/>
            <a:ext cx="6876000" cy="6876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CC33EAA-12F1-764A-3346-073449EC84DC}"/>
              </a:ext>
            </a:extLst>
          </p:cNvPr>
          <p:cNvSpPr txBox="1"/>
          <p:nvPr/>
        </p:nvSpPr>
        <p:spPr>
          <a:xfrm>
            <a:off x="544011" y="2459504"/>
            <a:ext cx="1896673" cy="1938992"/>
          </a:xfrm>
          <a:prstGeom prst="rect">
            <a:avLst/>
          </a:prstGeom>
          <a:noFill/>
        </p:spPr>
        <p:txBody>
          <a:bodyPr wrap="none" rtlCol="0">
            <a:spAutoFit/>
          </a:bodyPr>
          <a:lstStyle/>
          <a:p>
            <a:r>
              <a:rPr lang="en-US" altLang="zh-TW" sz="12000" dirty="0">
                <a:solidFill>
                  <a:schemeClr val="tx1">
                    <a:lumMod val="75000"/>
                    <a:lumOff val="25000"/>
                  </a:schemeClr>
                </a:solidFill>
                <a:latin typeface="Arial" panose="020B0604020202020204" pitchFamily="34" charset="0"/>
                <a:cs typeface="Arial" panose="020B0604020202020204" pitchFamily="34" charset="0"/>
              </a:rPr>
              <a:t>05</a:t>
            </a:r>
            <a:endParaRPr lang="zh-TW" altLang="en-US" sz="1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字方塊 4">
            <a:extLst>
              <a:ext uri="{FF2B5EF4-FFF2-40B4-BE49-F238E27FC236}">
                <a16:creationId xmlns:a16="http://schemas.microsoft.com/office/drawing/2014/main" id="{E1538BFC-A42F-62A1-8E39-1F905C164AEB}"/>
              </a:ext>
            </a:extLst>
          </p:cNvPr>
          <p:cNvSpPr txBox="1"/>
          <p:nvPr/>
        </p:nvSpPr>
        <p:spPr>
          <a:xfrm>
            <a:off x="3276000" y="422938"/>
            <a:ext cx="2985904" cy="1446550"/>
          </a:xfrm>
          <a:prstGeom prst="rect">
            <a:avLst/>
          </a:prstGeom>
          <a:noFill/>
        </p:spPr>
        <p:txBody>
          <a:bodyPr wrap="square" rtlCol="0">
            <a:spAutoFit/>
          </a:bodyPr>
          <a:lstStyle/>
          <a:p>
            <a:pPr algn="ctr"/>
            <a:r>
              <a:rPr lang="zh-TW" altLang="en-US" sz="8800" b="1" dirty="0">
                <a:solidFill>
                  <a:schemeClr val="tx1">
                    <a:lumMod val="75000"/>
                    <a:lumOff val="25000"/>
                  </a:schemeClr>
                </a:solidFill>
                <a:latin typeface="Arial" panose="020B0604020202020204" pitchFamily="34" charset="0"/>
                <a:ea typeface="微軟正黑體" panose="020B0604030504040204" pitchFamily="34" charset="-120"/>
              </a:rPr>
              <a:t>分工</a:t>
            </a:r>
          </a:p>
        </p:txBody>
      </p:sp>
      <p:sp>
        <p:nvSpPr>
          <p:cNvPr id="6" name="文字方塊 5">
            <a:extLst>
              <a:ext uri="{FF2B5EF4-FFF2-40B4-BE49-F238E27FC236}">
                <a16:creationId xmlns:a16="http://schemas.microsoft.com/office/drawing/2014/main" id="{D48CBA22-1FFE-9221-6CFF-EEB37F510342}"/>
              </a:ext>
            </a:extLst>
          </p:cNvPr>
          <p:cNvSpPr txBox="1"/>
          <p:nvPr/>
        </p:nvSpPr>
        <p:spPr>
          <a:xfrm>
            <a:off x="3540938" y="1743409"/>
            <a:ext cx="8137918" cy="126079"/>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2" name="文字方塊 1">
            <a:extLst>
              <a:ext uri="{FF2B5EF4-FFF2-40B4-BE49-F238E27FC236}">
                <a16:creationId xmlns:a16="http://schemas.microsoft.com/office/drawing/2014/main" id="{2BFFDB00-52E9-2208-F271-F5078584ED3F}"/>
              </a:ext>
            </a:extLst>
          </p:cNvPr>
          <p:cNvSpPr txBox="1"/>
          <p:nvPr/>
        </p:nvSpPr>
        <p:spPr>
          <a:xfrm>
            <a:off x="3540937" y="2465175"/>
            <a:ext cx="8421567" cy="3124189"/>
          </a:xfrm>
          <a:prstGeom prst="rect">
            <a:avLst/>
          </a:prstGeom>
          <a:noFill/>
        </p:spPr>
        <p:txBody>
          <a:bodyPr wrap="square" rtlCol="0">
            <a:spAutoFit/>
          </a:bodyPr>
          <a:lstStyle/>
          <a:p>
            <a:pPr>
              <a:lnSpc>
                <a:spcPts val="4000"/>
              </a:lnSpc>
            </a:pPr>
            <a:r>
              <a:rPr lang="en-US" altLang="zh-TW" sz="2800" b="1" dirty="0">
                <a:latin typeface="Arial" panose="020B0604020202020204" pitchFamily="34" charset="0"/>
                <a:ea typeface="微軟正黑體" panose="020B0604030504040204" pitchFamily="34" charset="-120"/>
              </a:rPr>
              <a:t>11033102	</a:t>
            </a:r>
            <a:r>
              <a:rPr lang="zh-TW" altLang="en-US" sz="2800" b="1" dirty="0">
                <a:latin typeface="Arial" panose="020B0604020202020204" pitchFamily="34" charset="0"/>
                <a:ea typeface="微軟正黑體" panose="020B0604030504040204" pitchFamily="34" charset="-120"/>
              </a:rPr>
              <a:t>林家暄</a:t>
            </a:r>
            <a:r>
              <a:rPr lang="en-US" altLang="zh-TW" sz="2800" b="1" dirty="0">
                <a:latin typeface="Arial" panose="020B0604020202020204" pitchFamily="34" charset="0"/>
                <a:ea typeface="微軟正黑體" panose="020B0604030504040204" pitchFamily="34" charset="-120"/>
              </a:rPr>
              <a:t>	HTML</a:t>
            </a:r>
            <a:r>
              <a:rPr lang="zh-TW" altLang="en-US" sz="2800" b="1" dirty="0">
                <a:latin typeface="Arial" panose="020B0604020202020204" pitchFamily="34" charset="0"/>
                <a:ea typeface="微軟正黑體" panose="020B0604030504040204" pitchFamily="34" charset="-120"/>
              </a:rPr>
              <a:t>撰寫</a:t>
            </a:r>
            <a:endParaRPr lang="en-US" altLang="zh-TW" sz="2800" b="1" dirty="0">
              <a:latin typeface="Arial" panose="020B0604020202020204" pitchFamily="34" charset="0"/>
              <a:ea typeface="微軟正黑體" panose="020B0604030504040204" pitchFamily="34" charset="-120"/>
            </a:endParaRPr>
          </a:p>
          <a:p>
            <a:pPr>
              <a:lnSpc>
                <a:spcPts val="4000"/>
              </a:lnSpc>
            </a:pPr>
            <a:r>
              <a:rPr lang="en-US" altLang="zh-TW" sz="2800" b="1" dirty="0">
                <a:latin typeface="Arial" panose="020B0604020202020204" pitchFamily="34" charset="0"/>
                <a:ea typeface="微軟正黑體" panose="020B0604030504040204" pitchFamily="34" charset="-120"/>
              </a:rPr>
              <a:t>11033139	</a:t>
            </a:r>
            <a:r>
              <a:rPr lang="zh-TW" altLang="en-US" sz="2800" b="1" dirty="0">
                <a:latin typeface="Arial" panose="020B0604020202020204" pitchFamily="34" charset="0"/>
                <a:ea typeface="微軟正黑體" panose="020B0604030504040204" pitchFamily="34" charset="-120"/>
              </a:rPr>
              <a:t>唐榮恩</a:t>
            </a:r>
            <a:r>
              <a:rPr lang="en-US" altLang="zh-TW" sz="2800" b="1" dirty="0">
                <a:latin typeface="Arial" panose="020B0604020202020204" pitchFamily="34" charset="0"/>
                <a:ea typeface="微軟正黑體" panose="020B0604030504040204" pitchFamily="34" charset="-120"/>
              </a:rPr>
              <a:t>	</a:t>
            </a:r>
            <a:r>
              <a:rPr lang="zh-TW" altLang="en-US" sz="2800" b="1" dirty="0">
                <a:latin typeface="Arial" panose="020B0604020202020204" pitchFamily="34" charset="0"/>
                <a:ea typeface="微軟正黑體" panose="020B0604030504040204" pitchFamily="34" charset="-120"/>
              </a:rPr>
              <a:t>資料庫建置、協助資料收集</a:t>
            </a:r>
            <a:endParaRPr lang="en-US" altLang="zh-TW" sz="2800" b="1" dirty="0">
              <a:latin typeface="Arial" panose="020B0604020202020204" pitchFamily="34" charset="0"/>
              <a:ea typeface="微軟正黑體" panose="020B0604030504040204" pitchFamily="34" charset="-120"/>
            </a:endParaRPr>
          </a:p>
          <a:p>
            <a:pPr>
              <a:lnSpc>
                <a:spcPts val="4000"/>
              </a:lnSpc>
            </a:pPr>
            <a:r>
              <a:rPr lang="en-US" altLang="zh-TW" sz="2800" b="1" dirty="0">
                <a:latin typeface="Arial" panose="020B0604020202020204" pitchFamily="34" charset="0"/>
                <a:ea typeface="微軟正黑體" panose="020B0604030504040204" pitchFamily="34" charset="-120"/>
              </a:rPr>
              <a:t>11033143	</a:t>
            </a:r>
            <a:r>
              <a:rPr lang="zh-TW" altLang="en-US" sz="2800" b="1" dirty="0">
                <a:latin typeface="Arial" panose="020B0604020202020204" pitchFamily="34" charset="0"/>
                <a:ea typeface="微軟正黑體" panose="020B0604030504040204" pitchFamily="34" charset="-120"/>
              </a:rPr>
              <a:t>呂柏翰</a:t>
            </a:r>
            <a:r>
              <a:rPr lang="en-US" altLang="zh-TW" sz="2800" b="1" dirty="0">
                <a:latin typeface="Arial" panose="020B0604020202020204" pitchFamily="34" charset="0"/>
                <a:ea typeface="微軟正黑體" panose="020B0604030504040204" pitchFamily="34" charset="-120"/>
              </a:rPr>
              <a:t>	</a:t>
            </a:r>
            <a:r>
              <a:rPr lang="zh-TW" altLang="en-US" sz="2800" b="1" dirty="0">
                <a:latin typeface="Arial" panose="020B0604020202020204" pitchFamily="34" charset="0"/>
                <a:ea typeface="微軟正黑體" panose="020B0604030504040204" pitchFamily="34" charset="-120"/>
              </a:rPr>
              <a:t>分工表撰寫</a:t>
            </a:r>
            <a:endParaRPr lang="en-US" altLang="zh-TW" sz="2800" b="1" dirty="0">
              <a:latin typeface="Arial" panose="020B0604020202020204" pitchFamily="34" charset="0"/>
              <a:ea typeface="微軟正黑體" panose="020B0604030504040204" pitchFamily="34" charset="-120"/>
            </a:endParaRPr>
          </a:p>
          <a:p>
            <a:pPr>
              <a:lnSpc>
                <a:spcPts val="4000"/>
              </a:lnSpc>
            </a:pPr>
            <a:r>
              <a:rPr lang="en-US" altLang="zh-TW" sz="2800" b="1" dirty="0">
                <a:latin typeface="Arial" panose="020B0604020202020204" pitchFamily="34" charset="0"/>
                <a:ea typeface="微軟正黑體" panose="020B0604030504040204" pitchFamily="34" charset="-120"/>
              </a:rPr>
              <a:t>11033151	</a:t>
            </a:r>
            <a:r>
              <a:rPr lang="zh-TW" altLang="en-US" sz="2800" b="1" dirty="0">
                <a:latin typeface="Arial" panose="020B0604020202020204" pitchFamily="34" charset="0"/>
                <a:ea typeface="微軟正黑體" panose="020B0604030504040204" pitchFamily="34" charset="-120"/>
              </a:rPr>
              <a:t>徐逢謙</a:t>
            </a:r>
            <a:r>
              <a:rPr lang="en-US" altLang="zh-TW" sz="2800" b="1" dirty="0">
                <a:latin typeface="Arial" panose="020B0604020202020204" pitchFamily="34" charset="0"/>
                <a:ea typeface="微軟正黑體" panose="020B0604030504040204" pitchFamily="34" charset="-120"/>
              </a:rPr>
              <a:t>	PHP</a:t>
            </a:r>
            <a:r>
              <a:rPr lang="zh-TW" altLang="en-US" sz="2800" b="1" dirty="0">
                <a:latin typeface="Arial" panose="020B0604020202020204" pitchFamily="34" charset="0"/>
                <a:ea typeface="微軟正黑體" panose="020B0604030504040204" pitchFamily="34" charset="-120"/>
              </a:rPr>
              <a:t>撰寫、</a:t>
            </a:r>
            <a:r>
              <a:rPr lang="en-US" altLang="zh-TW" sz="2800" b="1" dirty="0">
                <a:latin typeface="Arial" panose="020B0604020202020204" pitchFamily="34" charset="0"/>
                <a:ea typeface="微軟正黑體" panose="020B0604030504040204" pitchFamily="34" charset="-120"/>
              </a:rPr>
              <a:t>HTML</a:t>
            </a:r>
            <a:r>
              <a:rPr lang="zh-TW" altLang="en-US" sz="2800" b="1" dirty="0">
                <a:latin typeface="Arial" panose="020B0604020202020204" pitchFamily="34" charset="0"/>
                <a:ea typeface="微軟正黑體" panose="020B0604030504040204" pitchFamily="34" charset="-120"/>
              </a:rPr>
              <a:t>協助</a:t>
            </a:r>
            <a:endParaRPr lang="en-US" altLang="zh-TW" sz="2800" b="1" dirty="0">
              <a:latin typeface="Arial" panose="020B0604020202020204" pitchFamily="34" charset="0"/>
              <a:ea typeface="微軟正黑體" panose="020B0604030504040204" pitchFamily="34" charset="-120"/>
            </a:endParaRPr>
          </a:p>
          <a:p>
            <a:pPr>
              <a:lnSpc>
                <a:spcPts val="4000"/>
              </a:lnSpc>
            </a:pPr>
            <a:r>
              <a:rPr lang="en-US" altLang="zh-TW" sz="2800" b="1" dirty="0">
                <a:latin typeface="Arial" panose="020B0604020202020204" pitchFamily="34" charset="0"/>
                <a:ea typeface="微軟正黑體" panose="020B0604030504040204" pitchFamily="34" charset="-120"/>
              </a:rPr>
              <a:t>11033152	</a:t>
            </a:r>
            <a:r>
              <a:rPr lang="zh-TW" altLang="en-US" sz="2800" b="1" dirty="0">
                <a:latin typeface="Arial" panose="020B0604020202020204" pitchFamily="34" charset="0"/>
                <a:ea typeface="微軟正黑體" panose="020B0604030504040204" pitchFamily="34" charset="-120"/>
              </a:rPr>
              <a:t>盧軾勛</a:t>
            </a:r>
            <a:r>
              <a:rPr lang="en-US" altLang="zh-TW" sz="2800" b="1" dirty="0">
                <a:latin typeface="Arial" panose="020B0604020202020204" pitchFamily="34" charset="0"/>
                <a:ea typeface="微軟正黑體" panose="020B0604030504040204" pitchFamily="34" charset="-120"/>
              </a:rPr>
              <a:t>	UI/UX</a:t>
            </a:r>
            <a:r>
              <a:rPr lang="zh-TW" altLang="en-US" sz="2800" b="1" dirty="0">
                <a:latin typeface="Arial" panose="020B0604020202020204" pitchFamily="34" charset="0"/>
                <a:ea typeface="微軟正黑體" panose="020B0604030504040204" pitchFamily="34" charset="-120"/>
              </a:rPr>
              <a:t>、</a:t>
            </a:r>
            <a:r>
              <a:rPr lang="en-US" altLang="zh-TW" sz="2800" b="1" dirty="0">
                <a:latin typeface="Arial" panose="020B0604020202020204" pitchFamily="34" charset="0"/>
                <a:ea typeface="微軟正黑體" panose="020B0604030504040204" pitchFamily="34" charset="-120"/>
              </a:rPr>
              <a:t>PPT</a:t>
            </a:r>
          </a:p>
          <a:p>
            <a:pPr>
              <a:lnSpc>
                <a:spcPts val="4000"/>
              </a:lnSpc>
            </a:pPr>
            <a:r>
              <a:rPr lang="en-US" altLang="zh-TW" sz="2800" b="1" dirty="0">
                <a:latin typeface="Arial" panose="020B0604020202020204" pitchFamily="34" charset="0"/>
                <a:ea typeface="微軟正黑體" panose="020B0604030504040204" pitchFamily="34" charset="-120"/>
              </a:rPr>
              <a:t>11033261	</a:t>
            </a:r>
            <a:r>
              <a:rPr lang="zh-TW" altLang="en-US" sz="2800" b="1" dirty="0">
                <a:latin typeface="Arial" panose="020B0604020202020204" pitchFamily="34" charset="0"/>
                <a:ea typeface="微軟正黑體" panose="020B0604030504040204" pitchFamily="34" charset="-120"/>
              </a:rPr>
              <a:t>李昱岑</a:t>
            </a:r>
            <a:r>
              <a:rPr lang="en-US" altLang="zh-TW" sz="2800" b="1" dirty="0">
                <a:latin typeface="Arial" panose="020B0604020202020204" pitchFamily="34" charset="0"/>
                <a:ea typeface="微軟正黑體" panose="020B0604030504040204" pitchFamily="34" charset="-120"/>
              </a:rPr>
              <a:t>	</a:t>
            </a:r>
            <a:r>
              <a:rPr lang="zh-TW" altLang="en-US" sz="2800" b="1" dirty="0">
                <a:latin typeface="Arial" panose="020B0604020202020204" pitchFamily="34" charset="0"/>
                <a:ea typeface="微軟正黑體" panose="020B0604030504040204" pitchFamily="34" charset="-120"/>
              </a:rPr>
              <a:t>資料收集</a:t>
            </a:r>
          </a:p>
        </p:txBody>
      </p:sp>
    </p:spTree>
    <p:extLst>
      <p:ext uri="{BB962C8B-B14F-4D97-AF65-F5344CB8AC3E}">
        <p14:creationId xmlns:p14="http://schemas.microsoft.com/office/powerpoint/2010/main" val="245261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926FCD79-37BA-4B95-A0C1-78013A8D22F3}"/>
              </a:ext>
            </a:extLst>
          </p:cNvPr>
          <p:cNvSpPr/>
          <p:nvPr/>
        </p:nvSpPr>
        <p:spPr>
          <a:xfrm>
            <a:off x="3984859" y="1020278"/>
            <a:ext cx="4215865" cy="421586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b="1" dirty="0">
                <a:solidFill>
                  <a:srgbClr val="156082"/>
                </a:solidFill>
                <a:latin typeface="Arial" panose="020B0604020202020204" pitchFamily="34" charset="0"/>
                <a:ea typeface="微軟正黑體" panose="020B0604030504040204" pitchFamily="34" charset="-120"/>
              </a:rPr>
              <a:t>謝謝觀看</a:t>
            </a:r>
          </a:p>
        </p:txBody>
      </p:sp>
      <p:sp>
        <p:nvSpPr>
          <p:cNvPr id="5" name="橢圓 4">
            <a:extLst>
              <a:ext uri="{FF2B5EF4-FFF2-40B4-BE49-F238E27FC236}">
                <a16:creationId xmlns:a16="http://schemas.microsoft.com/office/drawing/2014/main" id="{E1667990-F9FE-403D-911A-48D1ABA4CBBE}"/>
              </a:ext>
            </a:extLst>
          </p:cNvPr>
          <p:cNvSpPr/>
          <p:nvPr/>
        </p:nvSpPr>
        <p:spPr>
          <a:xfrm>
            <a:off x="2284510" y="4480635"/>
            <a:ext cx="1103086" cy="1103086"/>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96CB24BD-A352-4BAC-9365-2DD954D80F9E}"/>
              </a:ext>
            </a:extLst>
          </p:cNvPr>
          <p:cNvSpPr/>
          <p:nvPr/>
        </p:nvSpPr>
        <p:spPr>
          <a:xfrm>
            <a:off x="4571998" y="5583721"/>
            <a:ext cx="508001" cy="508001"/>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F6D8B9B2-4653-48A4-8FDD-00B2201B5595}"/>
              </a:ext>
            </a:extLst>
          </p:cNvPr>
          <p:cNvSpPr/>
          <p:nvPr/>
        </p:nvSpPr>
        <p:spPr>
          <a:xfrm>
            <a:off x="8368325" y="1001372"/>
            <a:ext cx="1229436" cy="1229436"/>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EAAA580-1FAB-4EE3-A387-3F95E106B1D9}"/>
              </a:ext>
            </a:extLst>
          </p:cNvPr>
          <p:cNvSpPr/>
          <p:nvPr/>
        </p:nvSpPr>
        <p:spPr>
          <a:xfrm>
            <a:off x="9349529" y="4987910"/>
            <a:ext cx="496465" cy="496465"/>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8408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4.81481E-6 L -2.08333E-6 0.16088 " pathEditMode="relative" rAng="0" ptsTypes="AA">
                                      <p:cBhvr>
                                        <p:cTn id="6" dur="2000" spd="-100000" fill="hold"/>
                                        <p:tgtEl>
                                          <p:spTgt spid="5"/>
                                        </p:tgtEl>
                                        <p:attrNameLst>
                                          <p:attrName>ppt_x</p:attrName>
                                          <p:attrName>ppt_y</p:attrName>
                                        </p:attrNameLst>
                                      </p:cBhvr>
                                      <p:rCtr x="0" y="8032"/>
                                    </p:animMotion>
                                  </p:childTnLst>
                                </p:cTn>
                              </p:par>
                              <p:par>
                                <p:cTn id="7" presetID="42" presetClass="path" presetSubtype="0" accel="50000" decel="50000" fill="hold" grpId="0" nodeType="withEffect">
                                  <p:stCondLst>
                                    <p:cond delay="0"/>
                                  </p:stCondLst>
                                  <p:childTnLst>
                                    <p:animMotion origin="layout" path="M -3.33333E-6 2.59259E-6 L -3.33333E-6 0.08773 " pathEditMode="relative" rAng="0" ptsTypes="AA">
                                      <p:cBhvr>
                                        <p:cTn id="8" dur="2000" spd="-100000" fill="hold"/>
                                        <p:tgtEl>
                                          <p:spTgt spid="25"/>
                                        </p:tgtEl>
                                        <p:attrNameLst>
                                          <p:attrName>ppt_x</p:attrName>
                                          <p:attrName>ppt_y</p:attrName>
                                        </p:attrNameLst>
                                      </p:cBhvr>
                                      <p:rCtr x="0" y="4375"/>
                                    </p:animMotion>
                                  </p:childTnLst>
                                </p:cTn>
                              </p:par>
                              <p:par>
                                <p:cTn id="9" presetID="42" presetClass="path" presetSubtype="0" accel="50000" decel="50000" fill="hold" grpId="0" nodeType="withEffect">
                                  <p:stCondLst>
                                    <p:cond delay="0"/>
                                  </p:stCondLst>
                                  <p:childTnLst>
                                    <p:animMotion origin="layout" path="M 6.25E-7 4.07407E-6 L 6.25E-7 0.12476 " pathEditMode="relative" rAng="0" ptsTypes="AA">
                                      <p:cBhvr>
                                        <p:cTn id="10" dur="2000" spd="-100000" fill="hold"/>
                                        <p:tgtEl>
                                          <p:spTgt spid="27"/>
                                        </p:tgtEl>
                                        <p:attrNameLst>
                                          <p:attrName>ppt_x</p:attrName>
                                          <p:attrName>ppt_y</p:attrName>
                                        </p:attrNameLst>
                                      </p:cBhvr>
                                      <p:rCtr x="0" y="6227"/>
                                    </p:animMotion>
                                  </p:childTnLst>
                                </p:cTn>
                              </p:par>
                              <p:par>
                                <p:cTn id="11" presetID="42" presetClass="path" presetSubtype="0" accel="50000" decel="50000" fill="hold" grpId="0" nodeType="withEffect">
                                  <p:stCondLst>
                                    <p:cond delay="0"/>
                                  </p:stCondLst>
                                  <p:childTnLst>
                                    <p:animMotion origin="layout" path="M 1.25E-6 1.85185E-6 L 1.25E-6 0.13889 " pathEditMode="relative" rAng="0" ptsTypes="AA">
                                      <p:cBhvr>
                                        <p:cTn id="12" dur="2000" spd="-100000" fill="hold"/>
                                        <p:tgtEl>
                                          <p:spTgt spid="26"/>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0EDA7C80-4BAB-1D70-1EAF-58B0761FE1C3}"/>
              </a:ext>
            </a:extLst>
          </p:cNvPr>
          <p:cNvPicPr>
            <a:picLocks noChangeAspect="1"/>
          </p:cNvPicPr>
          <p:nvPr/>
        </p:nvPicPr>
        <p:blipFill>
          <a:blip r:embed="rId3"/>
          <a:stretch>
            <a:fillRect/>
          </a:stretch>
        </p:blipFill>
        <p:spPr>
          <a:xfrm>
            <a:off x="383566" y="1291539"/>
            <a:ext cx="9456516" cy="5197197"/>
          </a:xfrm>
          <a:prstGeom prst="rect">
            <a:avLst/>
          </a:prstGeom>
        </p:spPr>
      </p:pic>
      <p:sp>
        <p:nvSpPr>
          <p:cNvPr id="5" name="文字方塊 4">
            <a:extLst>
              <a:ext uri="{FF2B5EF4-FFF2-40B4-BE49-F238E27FC236}">
                <a16:creationId xmlns:a16="http://schemas.microsoft.com/office/drawing/2014/main" id="{1AAC386A-1A4E-3D75-4518-195764EF2CED}"/>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6" name="文字方塊 5">
            <a:extLst>
              <a:ext uri="{FF2B5EF4-FFF2-40B4-BE49-F238E27FC236}">
                <a16:creationId xmlns:a16="http://schemas.microsoft.com/office/drawing/2014/main" id="{FE2CB495-F9AB-B75D-600B-4DB58AA6B82C}"/>
              </a:ext>
            </a:extLst>
          </p:cNvPr>
          <p:cNvSpPr txBox="1"/>
          <p:nvPr/>
        </p:nvSpPr>
        <p:spPr>
          <a:xfrm>
            <a:off x="514424" y="239745"/>
            <a:ext cx="4597400" cy="584775"/>
          </a:xfrm>
          <a:prstGeom prst="rect">
            <a:avLst/>
          </a:prstGeom>
          <a:noFill/>
        </p:spPr>
        <p:txBody>
          <a:bodyPr wrap="square" rtlCol="0">
            <a:spAutoFit/>
          </a:bodyPr>
          <a:lstStyle/>
          <a:p>
            <a:pPr algn="ctr"/>
            <a:r>
              <a:rPr lang="zh-TW" altLang="en-US" sz="3200" b="1" dirty="0">
                <a:solidFill>
                  <a:schemeClr val="bg1"/>
                </a:solidFill>
                <a:ea typeface="微軟正黑體" panose="020B0604030504040204" pitchFamily="34" charset="-120"/>
              </a:rPr>
              <a:t>登入畫面</a:t>
            </a:r>
          </a:p>
        </p:txBody>
      </p:sp>
      <p:pic>
        <p:nvPicPr>
          <p:cNvPr id="3" name="圖片 2">
            <a:extLst>
              <a:ext uri="{FF2B5EF4-FFF2-40B4-BE49-F238E27FC236}">
                <a16:creationId xmlns:a16="http://schemas.microsoft.com/office/drawing/2014/main" id="{95E931DE-703D-6DFB-1510-A668770008F7}"/>
              </a:ext>
            </a:extLst>
          </p:cNvPr>
          <p:cNvPicPr>
            <a:picLocks noChangeAspect="1"/>
          </p:cNvPicPr>
          <p:nvPr/>
        </p:nvPicPr>
        <p:blipFill>
          <a:blip r:embed="rId4"/>
          <a:stretch>
            <a:fillRect/>
          </a:stretch>
        </p:blipFill>
        <p:spPr>
          <a:xfrm>
            <a:off x="5626249" y="2513155"/>
            <a:ext cx="6282727" cy="534122"/>
          </a:xfrm>
          <a:prstGeom prst="rect">
            <a:avLst/>
          </a:prstGeom>
        </p:spPr>
      </p:pic>
      <p:pic>
        <p:nvPicPr>
          <p:cNvPr id="8" name="圖片 7">
            <a:extLst>
              <a:ext uri="{FF2B5EF4-FFF2-40B4-BE49-F238E27FC236}">
                <a16:creationId xmlns:a16="http://schemas.microsoft.com/office/drawing/2014/main" id="{36F6A1B7-C7C0-D7F6-D739-920D302DB218}"/>
              </a:ext>
            </a:extLst>
          </p:cNvPr>
          <p:cNvPicPr>
            <a:picLocks noChangeAspect="1"/>
          </p:cNvPicPr>
          <p:nvPr/>
        </p:nvPicPr>
        <p:blipFill>
          <a:blip r:embed="rId5"/>
          <a:stretch>
            <a:fillRect/>
          </a:stretch>
        </p:blipFill>
        <p:spPr>
          <a:xfrm>
            <a:off x="5626248" y="3065965"/>
            <a:ext cx="6282727" cy="534122"/>
          </a:xfrm>
          <a:prstGeom prst="rect">
            <a:avLst/>
          </a:prstGeom>
        </p:spPr>
      </p:pic>
    </p:spTree>
    <p:extLst>
      <p:ext uri="{BB962C8B-B14F-4D97-AF65-F5344CB8AC3E}">
        <p14:creationId xmlns:p14="http://schemas.microsoft.com/office/powerpoint/2010/main" val="249295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69">
        <p159:morph option="byObject"/>
      </p:transition>
    </mc:Choice>
    <mc:Fallback xmlns="">
      <p:transition spd="slow" advTm="29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B8F05A0-DB4E-9643-DBBD-A7723BA06124}"/>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9" name="文字方塊 8">
            <a:extLst>
              <a:ext uri="{FF2B5EF4-FFF2-40B4-BE49-F238E27FC236}">
                <a16:creationId xmlns:a16="http://schemas.microsoft.com/office/drawing/2014/main" id="{EAC7D598-72C8-7261-ACB6-E3BC3F0AFD1C}"/>
              </a:ext>
            </a:extLst>
          </p:cNvPr>
          <p:cNvSpPr txBox="1"/>
          <p:nvPr/>
        </p:nvSpPr>
        <p:spPr>
          <a:xfrm>
            <a:off x="514424" y="239745"/>
            <a:ext cx="4597400" cy="584775"/>
          </a:xfrm>
          <a:prstGeom prst="rect">
            <a:avLst/>
          </a:prstGeom>
          <a:noFill/>
        </p:spPr>
        <p:txBody>
          <a:bodyPr wrap="square" rtlCol="0">
            <a:spAutoFit/>
          </a:bodyPr>
          <a:lstStyle/>
          <a:p>
            <a:pPr algn="ctr"/>
            <a:r>
              <a:rPr lang="en-US" altLang="zh-TW" sz="3200" b="1" dirty="0" err="1">
                <a:solidFill>
                  <a:schemeClr val="bg1"/>
                </a:solidFill>
                <a:ea typeface="微軟正黑體" panose="020B0604030504040204" pitchFamily="34" charset="-120"/>
              </a:rPr>
              <a:t>Login.php</a:t>
            </a:r>
            <a:endParaRPr lang="zh-TW" altLang="en-US" sz="3200" b="1" dirty="0">
              <a:solidFill>
                <a:schemeClr val="bg1"/>
              </a:solidFill>
              <a:ea typeface="微軟正黑體" panose="020B0604030504040204" pitchFamily="34" charset="-120"/>
            </a:endParaRPr>
          </a:p>
        </p:txBody>
      </p:sp>
      <p:pic>
        <p:nvPicPr>
          <p:cNvPr id="10" name="圖片 9">
            <a:extLst>
              <a:ext uri="{FF2B5EF4-FFF2-40B4-BE49-F238E27FC236}">
                <a16:creationId xmlns:a16="http://schemas.microsoft.com/office/drawing/2014/main" id="{D5882401-3390-DA4C-3FC3-C84980BCA6BA}"/>
              </a:ext>
            </a:extLst>
          </p:cNvPr>
          <p:cNvPicPr>
            <a:picLocks noChangeAspect="1"/>
          </p:cNvPicPr>
          <p:nvPr/>
        </p:nvPicPr>
        <p:blipFill>
          <a:blip r:embed="rId3"/>
          <a:stretch>
            <a:fillRect/>
          </a:stretch>
        </p:blipFill>
        <p:spPr>
          <a:xfrm>
            <a:off x="2747495" y="886076"/>
            <a:ext cx="6697010" cy="5839640"/>
          </a:xfrm>
          <a:prstGeom prst="rect">
            <a:avLst/>
          </a:prstGeom>
        </p:spPr>
      </p:pic>
    </p:spTree>
    <p:extLst>
      <p:ext uri="{BB962C8B-B14F-4D97-AF65-F5344CB8AC3E}">
        <p14:creationId xmlns:p14="http://schemas.microsoft.com/office/powerpoint/2010/main" val="22066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C31D347F-CC17-B840-38AC-D0CF0E640725}"/>
              </a:ext>
            </a:extLst>
          </p:cNvPr>
          <p:cNvPicPr>
            <a:picLocks noChangeAspect="1"/>
          </p:cNvPicPr>
          <p:nvPr/>
        </p:nvPicPr>
        <p:blipFill>
          <a:blip r:embed="rId3"/>
          <a:stretch>
            <a:fillRect/>
          </a:stretch>
        </p:blipFill>
        <p:spPr>
          <a:xfrm>
            <a:off x="2499908" y="925974"/>
            <a:ext cx="9344833" cy="5006051"/>
          </a:xfrm>
          <a:prstGeom prst="rect">
            <a:avLst/>
          </a:prstGeom>
        </p:spPr>
      </p:pic>
      <p:pic>
        <p:nvPicPr>
          <p:cNvPr id="13" name="圖片 12">
            <a:extLst>
              <a:ext uri="{FF2B5EF4-FFF2-40B4-BE49-F238E27FC236}">
                <a16:creationId xmlns:a16="http://schemas.microsoft.com/office/drawing/2014/main" id="{24D0EA91-6DA2-3000-51E6-320B73A62A3A}"/>
              </a:ext>
            </a:extLst>
          </p:cNvPr>
          <p:cNvPicPr>
            <a:picLocks noChangeAspect="1"/>
          </p:cNvPicPr>
          <p:nvPr/>
        </p:nvPicPr>
        <p:blipFill rotWithShape="1">
          <a:blip r:embed="rId4"/>
          <a:srcRect t="38062"/>
          <a:stretch/>
        </p:blipFill>
        <p:spPr>
          <a:xfrm>
            <a:off x="7823759" y="2887349"/>
            <a:ext cx="2740228" cy="6997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文字方塊 3">
            <a:extLst>
              <a:ext uri="{FF2B5EF4-FFF2-40B4-BE49-F238E27FC236}">
                <a16:creationId xmlns:a16="http://schemas.microsoft.com/office/drawing/2014/main" id="{E65E7202-2FE3-36A0-9537-D3607E12786B}"/>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5" name="文字方塊 4">
            <a:extLst>
              <a:ext uri="{FF2B5EF4-FFF2-40B4-BE49-F238E27FC236}">
                <a16:creationId xmlns:a16="http://schemas.microsoft.com/office/drawing/2014/main" id="{D21D3620-7245-12CE-6852-8B13545A7DD7}"/>
              </a:ext>
            </a:extLst>
          </p:cNvPr>
          <p:cNvSpPr txBox="1"/>
          <p:nvPr/>
        </p:nvSpPr>
        <p:spPr>
          <a:xfrm>
            <a:off x="514424" y="239745"/>
            <a:ext cx="4597400" cy="584775"/>
          </a:xfrm>
          <a:prstGeom prst="rect">
            <a:avLst/>
          </a:prstGeom>
          <a:noFill/>
        </p:spPr>
        <p:txBody>
          <a:bodyPr wrap="square" rtlCol="0">
            <a:spAutoFit/>
          </a:bodyPr>
          <a:lstStyle/>
          <a:p>
            <a:pPr algn="ctr"/>
            <a:r>
              <a:rPr lang="zh-TW" altLang="en-US" sz="3200" b="1" dirty="0">
                <a:solidFill>
                  <a:schemeClr val="bg1"/>
                </a:solidFill>
                <a:ea typeface="微軟正黑體" panose="020B0604030504040204" pitchFamily="34" charset="-120"/>
              </a:rPr>
              <a:t>忘記密碼</a:t>
            </a:r>
          </a:p>
        </p:txBody>
      </p:sp>
      <p:pic>
        <p:nvPicPr>
          <p:cNvPr id="7" name="圖片 6">
            <a:extLst>
              <a:ext uri="{FF2B5EF4-FFF2-40B4-BE49-F238E27FC236}">
                <a16:creationId xmlns:a16="http://schemas.microsoft.com/office/drawing/2014/main" id="{9CB2AA03-2C49-CD0F-2EC4-DAE87059120E}"/>
              </a:ext>
            </a:extLst>
          </p:cNvPr>
          <p:cNvPicPr>
            <a:picLocks noChangeAspect="1"/>
          </p:cNvPicPr>
          <p:nvPr/>
        </p:nvPicPr>
        <p:blipFill rotWithShape="1">
          <a:blip r:embed="rId5"/>
          <a:srcRect l="3051"/>
          <a:stretch/>
        </p:blipFill>
        <p:spPr>
          <a:xfrm>
            <a:off x="228599" y="1815043"/>
            <a:ext cx="6035825" cy="4864768"/>
          </a:xfrm>
          <a:prstGeom prst="rect">
            <a:avLst/>
          </a:prstGeom>
        </p:spPr>
      </p:pic>
    </p:spTree>
    <p:extLst>
      <p:ext uri="{BB962C8B-B14F-4D97-AF65-F5344CB8AC3E}">
        <p14:creationId xmlns:p14="http://schemas.microsoft.com/office/powerpoint/2010/main" val="250732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E992E40A-9B82-5180-5E06-6E11B3CEEBE2}"/>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7" name="文字方塊 6">
            <a:extLst>
              <a:ext uri="{FF2B5EF4-FFF2-40B4-BE49-F238E27FC236}">
                <a16:creationId xmlns:a16="http://schemas.microsoft.com/office/drawing/2014/main" id="{29CDAFF9-C3A8-F57E-F451-32F6E629968D}"/>
              </a:ext>
            </a:extLst>
          </p:cNvPr>
          <p:cNvSpPr txBox="1"/>
          <p:nvPr/>
        </p:nvSpPr>
        <p:spPr>
          <a:xfrm>
            <a:off x="514424" y="239745"/>
            <a:ext cx="4597400" cy="584775"/>
          </a:xfrm>
          <a:prstGeom prst="rect">
            <a:avLst/>
          </a:prstGeom>
          <a:noFill/>
        </p:spPr>
        <p:txBody>
          <a:bodyPr wrap="square" rtlCol="0">
            <a:spAutoFit/>
          </a:bodyPr>
          <a:lstStyle/>
          <a:p>
            <a:pPr algn="ctr"/>
            <a:r>
              <a:rPr lang="en-US" altLang="zh-TW" sz="3200" b="1" dirty="0" err="1">
                <a:solidFill>
                  <a:schemeClr val="bg1"/>
                </a:solidFill>
                <a:ea typeface="微軟正黑體" panose="020B0604030504040204" pitchFamily="34" charset="-120"/>
              </a:rPr>
              <a:t>Forget.php</a:t>
            </a:r>
            <a:endParaRPr lang="zh-TW" altLang="en-US" sz="3200" b="1" dirty="0">
              <a:solidFill>
                <a:schemeClr val="bg1"/>
              </a:solidFill>
              <a:ea typeface="微軟正黑體" panose="020B0604030504040204" pitchFamily="34" charset="-120"/>
            </a:endParaRPr>
          </a:p>
        </p:txBody>
      </p:sp>
      <p:pic>
        <p:nvPicPr>
          <p:cNvPr id="13" name="圖片 12">
            <a:extLst>
              <a:ext uri="{FF2B5EF4-FFF2-40B4-BE49-F238E27FC236}">
                <a16:creationId xmlns:a16="http://schemas.microsoft.com/office/drawing/2014/main" id="{0C0EF1B4-7655-F5D8-EEB8-68D096DD15A6}"/>
              </a:ext>
            </a:extLst>
          </p:cNvPr>
          <p:cNvPicPr>
            <a:picLocks noChangeAspect="1"/>
          </p:cNvPicPr>
          <p:nvPr/>
        </p:nvPicPr>
        <p:blipFill>
          <a:blip r:embed="rId3"/>
          <a:stretch>
            <a:fillRect/>
          </a:stretch>
        </p:blipFill>
        <p:spPr>
          <a:xfrm>
            <a:off x="2658660" y="1030682"/>
            <a:ext cx="6874679" cy="5506337"/>
          </a:xfrm>
          <a:prstGeom prst="rect">
            <a:avLst/>
          </a:prstGeom>
        </p:spPr>
      </p:pic>
    </p:spTree>
    <p:extLst>
      <p:ext uri="{BB962C8B-B14F-4D97-AF65-F5344CB8AC3E}">
        <p14:creationId xmlns:p14="http://schemas.microsoft.com/office/powerpoint/2010/main" val="72798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E992E40A-9B82-5180-5E06-6E11B3CEEBE2}"/>
              </a:ext>
            </a:extLst>
          </p:cNvPr>
          <p:cNvSpPr txBox="1"/>
          <p:nvPr/>
        </p:nvSpPr>
        <p:spPr>
          <a:xfrm>
            <a:off x="0" y="178189"/>
            <a:ext cx="5626249" cy="646331"/>
          </a:xfrm>
          <a:prstGeom prst="rect">
            <a:avLst/>
          </a:prstGeom>
          <a:solidFill>
            <a:srgbClr val="156082"/>
          </a:solidFill>
        </p:spPr>
        <p:txBody>
          <a:bodyPr wrap="square" rtlCol="0">
            <a:spAutoFit/>
          </a:bodyPr>
          <a:lstStyle/>
          <a:p>
            <a:pPr algn="ctr"/>
            <a:endParaRPr lang="zh-TW" altLang="en-US" sz="3600" dirty="0">
              <a:solidFill>
                <a:schemeClr val="bg1"/>
              </a:solidFill>
            </a:endParaRPr>
          </a:p>
        </p:txBody>
      </p:sp>
      <p:sp>
        <p:nvSpPr>
          <p:cNvPr id="7" name="文字方塊 6">
            <a:extLst>
              <a:ext uri="{FF2B5EF4-FFF2-40B4-BE49-F238E27FC236}">
                <a16:creationId xmlns:a16="http://schemas.microsoft.com/office/drawing/2014/main" id="{29CDAFF9-C3A8-F57E-F451-32F6E629968D}"/>
              </a:ext>
            </a:extLst>
          </p:cNvPr>
          <p:cNvSpPr txBox="1"/>
          <p:nvPr/>
        </p:nvSpPr>
        <p:spPr>
          <a:xfrm>
            <a:off x="514424" y="239745"/>
            <a:ext cx="4597400" cy="584775"/>
          </a:xfrm>
          <a:prstGeom prst="rect">
            <a:avLst/>
          </a:prstGeom>
          <a:noFill/>
        </p:spPr>
        <p:txBody>
          <a:bodyPr wrap="square" rtlCol="0">
            <a:spAutoFit/>
          </a:bodyPr>
          <a:lstStyle/>
          <a:p>
            <a:pPr algn="ctr"/>
            <a:r>
              <a:rPr lang="en-US" altLang="zh-TW" sz="3200" b="1" dirty="0">
                <a:solidFill>
                  <a:schemeClr val="bg1"/>
                </a:solidFill>
                <a:ea typeface="微軟正黑體" panose="020B0604030504040204" pitchFamily="34" charset="-120"/>
              </a:rPr>
              <a:t>Newpassword.html</a:t>
            </a:r>
            <a:endParaRPr lang="zh-TW" altLang="en-US" sz="3200" b="1" dirty="0">
              <a:solidFill>
                <a:schemeClr val="bg1"/>
              </a:solidFill>
              <a:ea typeface="微軟正黑體" panose="020B0604030504040204" pitchFamily="34" charset="-120"/>
            </a:endParaRPr>
          </a:p>
        </p:txBody>
      </p:sp>
      <p:pic>
        <p:nvPicPr>
          <p:cNvPr id="11" name="圖片 10">
            <a:extLst>
              <a:ext uri="{FF2B5EF4-FFF2-40B4-BE49-F238E27FC236}">
                <a16:creationId xmlns:a16="http://schemas.microsoft.com/office/drawing/2014/main" id="{9DD0E1C5-3D28-BF79-77BE-99A6D7C50EBF}"/>
              </a:ext>
            </a:extLst>
          </p:cNvPr>
          <p:cNvPicPr>
            <a:picLocks noChangeAspect="1"/>
          </p:cNvPicPr>
          <p:nvPr/>
        </p:nvPicPr>
        <p:blipFill>
          <a:blip r:embed="rId3"/>
          <a:stretch>
            <a:fillRect/>
          </a:stretch>
        </p:blipFill>
        <p:spPr>
          <a:xfrm>
            <a:off x="1306463" y="3583288"/>
            <a:ext cx="3167454" cy="2965150"/>
          </a:xfrm>
          <a:prstGeom prst="rect">
            <a:avLst/>
          </a:prstGeom>
        </p:spPr>
      </p:pic>
      <p:pic>
        <p:nvPicPr>
          <p:cNvPr id="23" name="圖片 22">
            <a:extLst>
              <a:ext uri="{FF2B5EF4-FFF2-40B4-BE49-F238E27FC236}">
                <a16:creationId xmlns:a16="http://schemas.microsoft.com/office/drawing/2014/main" id="{F287955C-9B35-F5BA-0B7B-FEADBE413593}"/>
              </a:ext>
            </a:extLst>
          </p:cNvPr>
          <p:cNvPicPr>
            <a:picLocks noChangeAspect="1"/>
          </p:cNvPicPr>
          <p:nvPr/>
        </p:nvPicPr>
        <p:blipFill>
          <a:blip r:embed="rId4"/>
          <a:stretch>
            <a:fillRect/>
          </a:stretch>
        </p:blipFill>
        <p:spPr>
          <a:xfrm>
            <a:off x="5933562" y="0"/>
            <a:ext cx="6258438" cy="6858000"/>
          </a:xfrm>
          <a:prstGeom prst="rect">
            <a:avLst/>
          </a:prstGeom>
        </p:spPr>
      </p:pic>
      <p:sp>
        <p:nvSpPr>
          <p:cNvPr id="24" name="矩形 23">
            <a:extLst>
              <a:ext uri="{FF2B5EF4-FFF2-40B4-BE49-F238E27FC236}">
                <a16:creationId xmlns:a16="http://schemas.microsoft.com/office/drawing/2014/main" id="{FB433151-A208-7F2D-386B-AFEC5CB8048C}"/>
              </a:ext>
            </a:extLst>
          </p:cNvPr>
          <p:cNvSpPr/>
          <p:nvPr/>
        </p:nvSpPr>
        <p:spPr>
          <a:xfrm>
            <a:off x="6181725" y="4848225"/>
            <a:ext cx="4467225" cy="942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a:extLst>
              <a:ext uri="{FF2B5EF4-FFF2-40B4-BE49-F238E27FC236}">
                <a16:creationId xmlns:a16="http://schemas.microsoft.com/office/drawing/2014/main" id="{B8C97752-C9BD-A4FE-7165-2CCB681C9511}"/>
              </a:ext>
            </a:extLst>
          </p:cNvPr>
          <p:cNvPicPr>
            <a:picLocks noChangeAspect="1"/>
          </p:cNvPicPr>
          <p:nvPr/>
        </p:nvPicPr>
        <p:blipFill rotWithShape="1">
          <a:blip r:embed="rId5"/>
          <a:srcRect l="13765" t="28957" r="66235" b="50487"/>
          <a:stretch/>
        </p:blipFill>
        <p:spPr>
          <a:xfrm>
            <a:off x="1108148" y="1295400"/>
            <a:ext cx="3423678" cy="1979313"/>
          </a:xfrm>
          <a:prstGeom prst="rect">
            <a:avLst/>
          </a:prstGeom>
        </p:spPr>
      </p:pic>
      <p:sp>
        <p:nvSpPr>
          <p:cNvPr id="27" name="矩形 26">
            <a:extLst>
              <a:ext uri="{FF2B5EF4-FFF2-40B4-BE49-F238E27FC236}">
                <a16:creationId xmlns:a16="http://schemas.microsoft.com/office/drawing/2014/main" id="{A6B3CDC9-4DB5-45F0-F217-07C88743EAF4}"/>
              </a:ext>
            </a:extLst>
          </p:cNvPr>
          <p:cNvSpPr/>
          <p:nvPr/>
        </p:nvSpPr>
        <p:spPr>
          <a:xfrm>
            <a:off x="6181725" y="5791200"/>
            <a:ext cx="4467225" cy="942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6860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866</TotalTime>
  <Words>883</Words>
  <Application>Microsoft Office PowerPoint</Application>
  <PresentationFormat>寬螢幕</PresentationFormat>
  <Paragraphs>176</Paragraphs>
  <Slides>48</Slides>
  <Notes>39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微軟正黑體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徐逢謙</dc:creator>
  <cp:lastModifiedBy>fungchan xu</cp:lastModifiedBy>
  <cp:revision>17</cp:revision>
  <dcterms:created xsi:type="dcterms:W3CDTF">2024-06-08T05:19:47Z</dcterms:created>
  <dcterms:modified xsi:type="dcterms:W3CDTF">2024-12-09T11:11:27Z</dcterms:modified>
</cp:coreProperties>
</file>